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diagrams/colors16.xml" ContentType="application/vnd.openxmlformats-officedocument.drawingml.diagramColors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4.xml" ContentType="application/vnd.openxmlformats-officedocument.drawingml.diagramLayout+xml"/>
  <Override PartName="/ppt/diagrams/drawing16.xml" ContentType="application/vnd.ms-office.drawingml.diagramDrawing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layout13.xml" ContentType="application/vnd.openxmlformats-officedocument.drawingml.diagramLayout+xml"/>
  <Override PartName="/ppt/diagrams/layout9.xml" ContentType="application/vnd.openxmlformats-officedocument.drawingml.diagramLayout+xml"/>
  <Override PartName="/ppt/diagrams/drawing10.xml" ContentType="application/vnd.ms-office.drawingml.diagramDrawing+xml"/>
  <Override PartName="/ppt/diagrams/drawing12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theme/theme1.xml" ContentType="application/vnd.openxmlformats-officedocument.theme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45"/>
  </p:notesMasterIdLst>
  <p:sldIdLst>
    <p:sldId id="256" r:id="rId3"/>
    <p:sldId id="279" r:id="rId4"/>
    <p:sldId id="269" r:id="rId5"/>
    <p:sldId id="266" r:id="rId6"/>
    <p:sldId id="259" r:id="rId7"/>
    <p:sldId id="268" r:id="rId8"/>
    <p:sldId id="261" r:id="rId9"/>
    <p:sldId id="267" r:id="rId10"/>
    <p:sldId id="265" r:id="rId11"/>
    <p:sldId id="304" r:id="rId12"/>
    <p:sldId id="264" r:id="rId13"/>
    <p:sldId id="290" r:id="rId14"/>
    <p:sldId id="280" r:id="rId15"/>
    <p:sldId id="281" r:id="rId16"/>
    <p:sldId id="282" r:id="rId17"/>
    <p:sldId id="283" r:id="rId18"/>
    <p:sldId id="258" r:id="rId19"/>
    <p:sldId id="284" r:id="rId20"/>
    <p:sldId id="289" r:id="rId21"/>
    <p:sldId id="288" r:id="rId22"/>
    <p:sldId id="287" r:id="rId23"/>
    <p:sldId id="292" r:id="rId24"/>
    <p:sldId id="286" r:id="rId25"/>
    <p:sldId id="285" r:id="rId26"/>
    <p:sldId id="291" r:id="rId27"/>
    <p:sldId id="295" r:id="rId28"/>
    <p:sldId id="294" r:id="rId29"/>
    <p:sldId id="296" r:id="rId30"/>
    <p:sldId id="293" r:id="rId31"/>
    <p:sldId id="297" r:id="rId32"/>
    <p:sldId id="298" r:id="rId33"/>
    <p:sldId id="276" r:id="rId34"/>
    <p:sldId id="277" r:id="rId35"/>
    <p:sldId id="302" r:id="rId36"/>
    <p:sldId id="301" r:id="rId37"/>
    <p:sldId id="263" r:id="rId38"/>
    <p:sldId id="300" r:id="rId39"/>
    <p:sldId id="303" r:id="rId40"/>
    <p:sldId id="272" r:id="rId41"/>
    <p:sldId id="274" r:id="rId42"/>
    <p:sldId id="273" r:id="rId43"/>
    <p:sldId id="260" r:id="rId44"/>
  </p:sldIdLst>
  <p:sldSz cx="12192000" cy="6858000"/>
  <p:notesSz cx="6858000" cy="9144000"/>
  <p:embeddedFontLst>
    <p:embeddedFont>
      <p:font typeface="Candara" panose="020E050203030302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Corbel" panose="020B0503020204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FfXutRpO6VpQqRZUCeWYM6mVV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A5FE10-53BF-4094-90A6-AA022FE32DF8}">
  <a:tblStyle styleId="{E4A5FE10-53BF-4094-90A6-AA022FE32D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pi.ldau\Documents\GESTI&#211;N%20DEL%20LIDER\CUBO%20ENCUESTA%20GENERAL%20DE%20SATISFACCI&#211;N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SATISFACCION GENERAL Y EXCELENCIA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6870831434451345E-2"/>
          <c:y val="9.6171644812257998E-2"/>
          <c:w val="0.86324053563209535"/>
          <c:h val="0.8418383966195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HISTORICO!$C$94</c:f>
              <c:strCache>
                <c:ptCount val="1"/>
                <c:pt idx="0">
                  <c:v>FEBRERO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HISTORICO!$D$92:$E$92</c:f>
              <c:strCache>
                <c:ptCount val="2"/>
                <c:pt idx="0">
                  <c:v>SATISFACCIÓN GENERAL</c:v>
                </c:pt>
                <c:pt idx="1">
                  <c:v>SATISFACCIÓN EXCELENCIA</c:v>
                </c:pt>
              </c:strCache>
            </c:strRef>
          </c:cat>
          <c:val>
            <c:numRef>
              <c:f>HISTORICO!$D$94:$E$94</c:f>
              <c:numCache>
                <c:formatCode>0%</c:formatCode>
                <c:ptCount val="2"/>
                <c:pt idx="0">
                  <c:v>0.69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F-4D3B-B863-77383E95B92E}"/>
            </c:ext>
          </c:extLst>
        </c:ser>
        <c:ser>
          <c:idx val="1"/>
          <c:order val="1"/>
          <c:tx>
            <c:strRef>
              <c:f>HISTORICO!$C$95</c:f>
              <c:strCache>
                <c:ptCount val="1"/>
                <c:pt idx="0">
                  <c:v>MARZO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HISTORICO!$D$92:$E$92</c:f>
              <c:strCache>
                <c:ptCount val="2"/>
                <c:pt idx="0">
                  <c:v>SATISFACCIÓN GENERAL</c:v>
                </c:pt>
                <c:pt idx="1">
                  <c:v>SATISFACCIÓN EXCELENCIA</c:v>
                </c:pt>
              </c:strCache>
            </c:strRef>
          </c:cat>
          <c:val>
            <c:numRef>
              <c:f>HISTORICO!$D$95:$E$95</c:f>
              <c:numCache>
                <c:formatCode>0%</c:formatCode>
                <c:ptCount val="2"/>
                <c:pt idx="0">
                  <c:v>0.69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F-4D3B-B863-77383E95B92E}"/>
            </c:ext>
          </c:extLst>
        </c:ser>
        <c:ser>
          <c:idx val="2"/>
          <c:order val="2"/>
          <c:tx>
            <c:strRef>
              <c:f>HISTORICO!$C$96</c:f>
              <c:strCache>
                <c:ptCount val="1"/>
                <c:pt idx="0">
                  <c:v>ABRIL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HISTORICO!$D$92:$E$92</c:f>
              <c:strCache>
                <c:ptCount val="2"/>
                <c:pt idx="0">
                  <c:v>SATISFACCIÓN GENERAL</c:v>
                </c:pt>
                <c:pt idx="1">
                  <c:v>SATISFACCIÓN EXCELENCIA</c:v>
                </c:pt>
              </c:strCache>
            </c:strRef>
          </c:cat>
          <c:val>
            <c:numRef>
              <c:f>HISTORICO!$D$96:$E$96</c:f>
              <c:numCache>
                <c:formatCode>0%</c:formatCode>
                <c:ptCount val="2"/>
                <c:pt idx="0">
                  <c:v>0.53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0F-4D3B-B863-77383E95B92E}"/>
            </c:ext>
          </c:extLst>
        </c:ser>
        <c:ser>
          <c:idx val="3"/>
          <c:order val="3"/>
          <c:tx>
            <c:strRef>
              <c:f>HISTORICO!$C$97</c:f>
              <c:strCache>
                <c:ptCount val="1"/>
                <c:pt idx="0">
                  <c:v>MAYO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HISTORICO!$D$92:$E$92</c:f>
              <c:strCache>
                <c:ptCount val="2"/>
                <c:pt idx="0">
                  <c:v>SATISFACCIÓN GENERAL</c:v>
                </c:pt>
                <c:pt idx="1">
                  <c:v>SATISFACCIÓN EXCELENCIA</c:v>
                </c:pt>
              </c:strCache>
            </c:strRef>
          </c:cat>
          <c:val>
            <c:numRef>
              <c:f>HISTORICO!$D$97:$E$97</c:f>
              <c:numCache>
                <c:formatCode>0%</c:formatCode>
                <c:ptCount val="2"/>
                <c:pt idx="0">
                  <c:v>0.6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0F-4D3B-B863-77383E95B92E}"/>
            </c:ext>
          </c:extLst>
        </c:ser>
        <c:ser>
          <c:idx val="4"/>
          <c:order val="4"/>
          <c:tx>
            <c:strRef>
              <c:f>HISTORICO!$C$98</c:f>
              <c:strCache>
                <c:ptCount val="1"/>
                <c:pt idx="0">
                  <c:v>JUNIO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HISTORICO!$D$92:$E$92</c:f>
              <c:strCache>
                <c:ptCount val="2"/>
                <c:pt idx="0">
                  <c:v>SATISFACCIÓN GENERAL</c:v>
                </c:pt>
                <c:pt idx="1">
                  <c:v>SATISFACCIÓN EXCELENCIA</c:v>
                </c:pt>
              </c:strCache>
            </c:strRef>
          </c:cat>
          <c:val>
            <c:numRef>
              <c:f>HISTORICO!$D$98:$E$98</c:f>
              <c:numCache>
                <c:formatCode>0%</c:formatCode>
                <c:ptCount val="2"/>
                <c:pt idx="0">
                  <c:v>0.56000000000000005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0F-4D3B-B863-77383E95B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106432"/>
        <c:axId val="189124608"/>
      </c:barChart>
      <c:catAx>
        <c:axId val="18910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9124608"/>
        <c:crosses val="autoZero"/>
        <c:auto val="1"/>
        <c:lblAlgn val="ctr"/>
        <c:lblOffset val="100"/>
        <c:noMultiLvlLbl val="0"/>
      </c:catAx>
      <c:valAx>
        <c:axId val="1891246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89106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png"/><Relationship Id="rId1" Type="http://schemas.openxmlformats.org/officeDocument/2006/relationships/image" Target="../media/image35.jfif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png"/><Relationship Id="rId1" Type="http://schemas.openxmlformats.org/officeDocument/2006/relationships/image" Target="../media/image35.jfif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356D4-FB60-439E-B7EF-E5D21B5477D3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C8759E0-9F56-4F49-8DA7-7CF801CB31E1}">
      <dgm:prSet phldrT="[Texto]"/>
      <dgm:spPr>
        <a:xfrm>
          <a:off x="257484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COMPROMISO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2B008965-861D-4C24-91EF-80CA14BA9D7D}" type="parTrans" cxnId="{8069B385-31ED-46BC-A55C-76E585CF1D38}">
      <dgm:prSet/>
      <dgm:spPr/>
      <dgm:t>
        <a:bodyPr/>
        <a:lstStyle/>
        <a:p>
          <a:endParaRPr lang="es-CO" b="1"/>
        </a:p>
      </dgm:t>
    </dgm:pt>
    <dgm:pt modelId="{6BC7EC2C-85ED-4D88-B88D-7C1543EAC9AD}" type="sibTrans" cxnId="{8069B385-31ED-46BC-A55C-76E585CF1D38}">
      <dgm:prSet/>
      <dgm:spPr>
        <a:xfrm>
          <a:off x="1878710" y="314344"/>
          <a:ext cx="303237" cy="378273"/>
        </a:xfr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b="1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967A694-AB37-474A-A6FA-58D09E154B9C}">
      <dgm:prSet phldrT="[Texto]"/>
      <dgm:spPr>
        <a:xfrm>
          <a:off x="5138800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ACTITUD DE SERVICIO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229F8A5D-73F8-4415-B155-47EA8B508CA6}" type="parTrans" cxnId="{F8563609-72D8-4E7D-ABD6-6F9CE697AF39}">
      <dgm:prSet/>
      <dgm:spPr/>
      <dgm:t>
        <a:bodyPr/>
        <a:lstStyle/>
        <a:p>
          <a:endParaRPr lang="es-CO" b="1"/>
        </a:p>
      </dgm:t>
    </dgm:pt>
    <dgm:pt modelId="{6DC7AC0E-0E82-4C63-A48B-D18407BF49C2}" type="sibTrans" cxnId="{F8563609-72D8-4E7D-ABD6-6F9CE697AF39}">
      <dgm:prSet/>
      <dgm:spPr>
        <a:xfrm>
          <a:off x="6760026" y="314344"/>
          <a:ext cx="303237" cy="378273"/>
        </a:xfr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b="1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D0F9A7D6-BD39-447E-AA68-2D076F3061A6}">
      <dgm:prSet phldrT="[Texto]"/>
      <dgm:spPr>
        <a:xfrm>
          <a:off x="7579458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PARTICIPACION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56F38814-3609-4F4E-9C31-8B1AFC99B117}" type="parTrans" cxnId="{8B628306-5795-4390-B85E-793DE5BBD5D3}">
      <dgm:prSet/>
      <dgm:spPr/>
      <dgm:t>
        <a:bodyPr/>
        <a:lstStyle/>
        <a:p>
          <a:endParaRPr lang="es-CO" b="1"/>
        </a:p>
      </dgm:t>
    </dgm:pt>
    <dgm:pt modelId="{BA60EAF0-7582-4B70-9D09-CD0A62F9E2E5}" type="sibTrans" cxnId="{8B628306-5795-4390-B85E-793DE5BBD5D3}">
      <dgm:prSet/>
      <dgm:spPr/>
      <dgm:t>
        <a:bodyPr/>
        <a:lstStyle/>
        <a:p>
          <a:endParaRPr lang="es-CO" b="1"/>
        </a:p>
      </dgm:t>
    </dgm:pt>
    <dgm:pt modelId="{176806CE-2C16-4026-8FEC-B3EA348F5AA7}">
      <dgm:prSet phldrT="[Texto]"/>
      <dgm:spPr>
        <a:xfrm>
          <a:off x="2698142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HONESTIDAD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69442043-C9D4-4FD9-B9A9-C9FA10BC433C}" type="sibTrans" cxnId="{DAB1C647-8203-4461-828E-8C4253579C57}">
      <dgm:prSet/>
      <dgm:spPr>
        <a:xfrm>
          <a:off x="4319368" y="314344"/>
          <a:ext cx="303237" cy="378273"/>
        </a:xfr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b="1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DB55559-6C2F-4148-81FE-1B26FEE93469}" type="parTrans" cxnId="{DAB1C647-8203-4461-828E-8C4253579C57}">
      <dgm:prSet/>
      <dgm:spPr/>
      <dgm:t>
        <a:bodyPr/>
        <a:lstStyle/>
        <a:p>
          <a:endParaRPr lang="es-CO" b="1"/>
        </a:p>
      </dgm:t>
    </dgm:pt>
    <dgm:pt modelId="{99FD3D15-2D12-4D40-BA28-590333499FF1}" type="pres">
      <dgm:prSet presAssocID="{064356D4-FB60-439E-B7EF-E5D21B5477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4EA7F6-F9EA-4A28-B3CE-77C407FA60F6}" type="pres">
      <dgm:prSet presAssocID="{6C8759E0-9F56-4F49-8DA7-7CF801CB31E1}" presName="composite" presStyleCnt="0"/>
      <dgm:spPr/>
    </dgm:pt>
    <dgm:pt modelId="{52749EB1-9774-45D6-A4D9-744E354D28A8}" type="pres">
      <dgm:prSet presAssocID="{6C8759E0-9F56-4F49-8DA7-7CF801CB31E1}" presName="imagSh" presStyleLbl="bgImgPlace1" presStyleIdx="0" presStyleCnt="4"/>
      <dgm:spPr>
        <a:xfrm>
          <a:off x="1209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ED0671C0-5EF1-4078-B6C4-BACDE23BE813}" type="pres">
      <dgm:prSet presAssocID="{6C8759E0-9F56-4F49-8DA7-7CF801CB31E1}" presName="tx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351FABB2-61B6-4B5E-ABFE-0C8A6E92D482}" type="pres">
      <dgm:prSet presAssocID="{6BC7EC2C-85ED-4D88-B88D-7C1543EAC9AD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C16A1809-1272-4E10-A095-CB441611430A}" type="pres">
      <dgm:prSet presAssocID="{6BC7EC2C-85ED-4D88-B88D-7C1543EAC9AD}" presName="connTx" presStyleLbl="sibTrans2D1" presStyleIdx="0" presStyleCnt="3"/>
      <dgm:spPr/>
      <dgm:t>
        <a:bodyPr/>
        <a:lstStyle/>
        <a:p>
          <a:endParaRPr lang="es-CO"/>
        </a:p>
      </dgm:t>
    </dgm:pt>
    <dgm:pt modelId="{4DE0DE67-0DD0-4799-895B-4C8FD1D17EE0}" type="pres">
      <dgm:prSet presAssocID="{176806CE-2C16-4026-8FEC-B3EA348F5AA7}" presName="composite" presStyleCnt="0"/>
      <dgm:spPr/>
    </dgm:pt>
    <dgm:pt modelId="{9FA438F6-2141-432B-841E-5822ECD5B215}" type="pres">
      <dgm:prSet presAssocID="{176806CE-2C16-4026-8FEC-B3EA348F5AA7}" presName="imagSh" presStyleLbl="bgImgPlace1" presStyleIdx="1" presStyleCnt="4"/>
      <dgm:spPr>
        <a:xfrm>
          <a:off x="2441866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30B9E378-8FF1-4E5F-AC74-3E218AD29BC6}" type="pres">
      <dgm:prSet presAssocID="{176806CE-2C16-4026-8FEC-B3EA348F5AA7}" presName="tx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5FBE0CB4-384C-47AA-9958-CAFE0DEDD433}" type="pres">
      <dgm:prSet presAssocID="{69442043-C9D4-4FD9-B9A9-C9FA10BC433C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1A4668AC-76AD-4266-A849-526883067D7F}" type="pres">
      <dgm:prSet presAssocID="{69442043-C9D4-4FD9-B9A9-C9FA10BC433C}" presName="connTx" presStyleLbl="sibTrans2D1" presStyleIdx="1" presStyleCnt="3"/>
      <dgm:spPr/>
      <dgm:t>
        <a:bodyPr/>
        <a:lstStyle/>
        <a:p>
          <a:endParaRPr lang="es-CO"/>
        </a:p>
      </dgm:t>
    </dgm:pt>
    <dgm:pt modelId="{D8FB9179-C6E7-4D57-BF89-F5E8FAD0F973}" type="pres">
      <dgm:prSet presAssocID="{5967A694-AB37-474A-A6FA-58D09E154B9C}" presName="composite" presStyleCnt="0"/>
      <dgm:spPr/>
    </dgm:pt>
    <dgm:pt modelId="{DFAFE74C-2474-428B-AE32-DC6493D847B4}" type="pres">
      <dgm:prSet presAssocID="{5967A694-AB37-474A-A6FA-58D09E154B9C}" presName="imagSh" presStyleLbl="bgImgPlace1" presStyleIdx="2" presStyleCnt="4" custLinFactY="-76346" custLinFactNeighborX="33333" custLinFactNeighborY="-100000"/>
      <dgm:spPr>
        <a:xfrm>
          <a:off x="4882524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5F54CA3B-967D-4DF4-A641-12C41A252330}" type="pres">
      <dgm:prSet presAssocID="{5967A694-AB37-474A-A6FA-58D09E154B9C}" presName="txNode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F4BA89C4-6552-4328-8262-2740DB21C2CD}" type="pres">
      <dgm:prSet presAssocID="{6DC7AC0E-0E82-4C63-A48B-D18407BF49C2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FA320A47-D7C3-4B0F-A885-F3685EE95FAA}" type="pres">
      <dgm:prSet presAssocID="{6DC7AC0E-0E82-4C63-A48B-D18407BF49C2}" presName="connTx" presStyleLbl="sibTrans2D1" presStyleIdx="2" presStyleCnt="3"/>
      <dgm:spPr/>
      <dgm:t>
        <a:bodyPr/>
        <a:lstStyle/>
        <a:p>
          <a:endParaRPr lang="es-CO"/>
        </a:p>
      </dgm:t>
    </dgm:pt>
    <dgm:pt modelId="{4A35508E-04BB-4611-A6D5-71AD5D3E97F0}" type="pres">
      <dgm:prSet presAssocID="{D0F9A7D6-BD39-447E-AA68-2D076F3061A6}" presName="composite" presStyleCnt="0"/>
      <dgm:spPr/>
    </dgm:pt>
    <dgm:pt modelId="{62C340C5-EBA7-4939-B835-524E5C81717D}" type="pres">
      <dgm:prSet presAssocID="{D0F9A7D6-BD39-447E-AA68-2D076F3061A6}" presName="imagSh" presStyleLbl="bgImgPlace1" presStyleIdx="3" presStyleCnt="4"/>
      <dgm:spPr>
        <a:xfrm>
          <a:off x="7323182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B6375452-15EF-4EAD-8070-94DAA262CF13}" type="pres">
      <dgm:prSet presAssocID="{D0F9A7D6-BD39-447E-AA68-2D076F3061A6}" presName="txNode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</dgm:ptLst>
  <dgm:cxnLst>
    <dgm:cxn modelId="{EFA01A7A-395B-4FB0-BF1C-D51D619B33B0}" type="presOf" srcId="{064356D4-FB60-439E-B7EF-E5D21B5477D3}" destId="{99FD3D15-2D12-4D40-BA28-590333499FF1}" srcOrd="0" destOrd="0" presId="urn:microsoft.com/office/officeart/2005/8/layout/hProcess10#1"/>
    <dgm:cxn modelId="{4126A003-7EA1-4C97-B8A5-627488F9DFD1}" type="presOf" srcId="{6DC7AC0E-0E82-4C63-A48B-D18407BF49C2}" destId="{FA320A47-D7C3-4B0F-A885-F3685EE95FAA}" srcOrd="1" destOrd="0" presId="urn:microsoft.com/office/officeart/2005/8/layout/hProcess10#1"/>
    <dgm:cxn modelId="{FA1834FC-ABF0-4131-BC98-B7A14B111DDC}" type="presOf" srcId="{6C8759E0-9F56-4F49-8DA7-7CF801CB31E1}" destId="{ED0671C0-5EF1-4078-B6C4-BACDE23BE813}" srcOrd="0" destOrd="0" presId="urn:microsoft.com/office/officeart/2005/8/layout/hProcess10#1"/>
    <dgm:cxn modelId="{51A3D704-D883-4BE5-A080-AFB712C0FB57}" type="presOf" srcId="{5967A694-AB37-474A-A6FA-58D09E154B9C}" destId="{5F54CA3B-967D-4DF4-A641-12C41A252330}" srcOrd="0" destOrd="0" presId="urn:microsoft.com/office/officeart/2005/8/layout/hProcess10#1"/>
    <dgm:cxn modelId="{84B8136D-B13D-41A2-B9A4-604821EA9DEA}" type="presOf" srcId="{176806CE-2C16-4026-8FEC-B3EA348F5AA7}" destId="{30B9E378-8FF1-4E5F-AC74-3E218AD29BC6}" srcOrd="0" destOrd="0" presId="urn:microsoft.com/office/officeart/2005/8/layout/hProcess10#1"/>
    <dgm:cxn modelId="{1B1601E5-C4AF-4EC7-8400-C905869E8B30}" type="presOf" srcId="{6DC7AC0E-0E82-4C63-A48B-D18407BF49C2}" destId="{F4BA89C4-6552-4328-8262-2740DB21C2CD}" srcOrd="0" destOrd="0" presId="urn:microsoft.com/office/officeart/2005/8/layout/hProcess10#1"/>
    <dgm:cxn modelId="{8B628306-5795-4390-B85E-793DE5BBD5D3}" srcId="{064356D4-FB60-439E-B7EF-E5D21B5477D3}" destId="{D0F9A7D6-BD39-447E-AA68-2D076F3061A6}" srcOrd="3" destOrd="0" parTransId="{56F38814-3609-4F4E-9C31-8B1AFC99B117}" sibTransId="{BA60EAF0-7582-4B70-9D09-CD0A62F9E2E5}"/>
    <dgm:cxn modelId="{DAB1C647-8203-4461-828E-8C4253579C57}" srcId="{064356D4-FB60-439E-B7EF-E5D21B5477D3}" destId="{176806CE-2C16-4026-8FEC-B3EA348F5AA7}" srcOrd="1" destOrd="0" parTransId="{1DB55559-6C2F-4148-81FE-1B26FEE93469}" sibTransId="{69442043-C9D4-4FD9-B9A9-C9FA10BC433C}"/>
    <dgm:cxn modelId="{E8FBA09C-4C12-4A01-92C9-6A4BE18BE3FE}" type="presOf" srcId="{D0F9A7D6-BD39-447E-AA68-2D076F3061A6}" destId="{B6375452-15EF-4EAD-8070-94DAA262CF13}" srcOrd="0" destOrd="0" presId="urn:microsoft.com/office/officeart/2005/8/layout/hProcess10#1"/>
    <dgm:cxn modelId="{ACCC1031-1E72-42A3-B145-45D8C3494FBF}" type="presOf" srcId="{69442043-C9D4-4FD9-B9A9-C9FA10BC433C}" destId="{5FBE0CB4-384C-47AA-9958-CAFE0DEDD433}" srcOrd="0" destOrd="0" presId="urn:microsoft.com/office/officeart/2005/8/layout/hProcess10#1"/>
    <dgm:cxn modelId="{F8563609-72D8-4E7D-ABD6-6F9CE697AF39}" srcId="{064356D4-FB60-439E-B7EF-E5D21B5477D3}" destId="{5967A694-AB37-474A-A6FA-58D09E154B9C}" srcOrd="2" destOrd="0" parTransId="{229F8A5D-73F8-4415-B155-47EA8B508CA6}" sibTransId="{6DC7AC0E-0E82-4C63-A48B-D18407BF49C2}"/>
    <dgm:cxn modelId="{65282C21-4B03-42DA-9FA0-8D6C423FA82F}" type="presOf" srcId="{6BC7EC2C-85ED-4D88-B88D-7C1543EAC9AD}" destId="{351FABB2-61B6-4B5E-ABFE-0C8A6E92D482}" srcOrd="0" destOrd="0" presId="urn:microsoft.com/office/officeart/2005/8/layout/hProcess10#1"/>
    <dgm:cxn modelId="{8069B385-31ED-46BC-A55C-76E585CF1D38}" srcId="{064356D4-FB60-439E-B7EF-E5D21B5477D3}" destId="{6C8759E0-9F56-4F49-8DA7-7CF801CB31E1}" srcOrd="0" destOrd="0" parTransId="{2B008965-861D-4C24-91EF-80CA14BA9D7D}" sibTransId="{6BC7EC2C-85ED-4D88-B88D-7C1543EAC9AD}"/>
    <dgm:cxn modelId="{64DA7AA7-3C95-4848-BE85-12948A52B050}" type="presOf" srcId="{6BC7EC2C-85ED-4D88-B88D-7C1543EAC9AD}" destId="{C16A1809-1272-4E10-A095-CB441611430A}" srcOrd="1" destOrd="0" presId="urn:microsoft.com/office/officeart/2005/8/layout/hProcess10#1"/>
    <dgm:cxn modelId="{EA082ED1-6D67-43DD-90B7-4D5E48427C78}" type="presOf" srcId="{69442043-C9D4-4FD9-B9A9-C9FA10BC433C}" destId="{1A4668AC-76AD-4266-A849-526883067D7F}" srcOrd="1" destOrd="0" presId="urn:microsoft.com/office/officeart/2005/8/layout/hProcess10#1"/>
    <dgm:cxn modelId="{A6DC30B7-3A30-4515-A858-D47AE8990608}" type="presParOf" srcId="{99FD3D15-2D12-4D40-BA28-590333499FF1}" destId="{414EA7F6-F9EA-4A28-B3CE-77C407FA60F6}" srcOrd="0" destOrd="0" presId="urn:microsoft.com/office/officeart/2005/8/layout/hProcess10#1"/>
    <dgm:cxn modelId="{25572C85-F20A-4D40-9D48-2CC343BB4162}" type="presParOf" srcId="{414EA7F6-F9EA-4A28-B3CE-77C407FA60F6}" destId="{52749EB1-9774-45D6-A4D9-744E354D28A8}" srcOrd="0" destOrd="0" presId="urn:microsoft.com/office/officeart/2005/8/layout/hProcess10#1"/>
    <dgm:cxn modelId="{17CD2FB4-75E0-4DB1-BF08-6816650922CA}" type="presParOf" srcId="{414EA7F6-F9EA-4A28-B3CE-77C407FA60F6}" destId="{ED0671C0-5EF1-4078-B6C4-BACDE23BE813}" srcOrd="1" destOrd="0" presId="urn:microsoft.com/office/officeart/2005/8/layout/hProcess10#1"/>
    <dgm:cxn modelId="{483F0BE3-7A57-4F86-8610-75070B90D551}" type="presParOf" srcId="{99FD3D15-2D12-4D40-BA28-590333499FF1}" destId="{351FABB2-61B6-4B5E-ABFE-0C8A6E92D482}" srcOrd="1" destOrd="0" presId="urn:microsoft.com/office/officeart/2005/8/layout/hProcess10#1"/>
    <dgm:cxn modelId="{8DFDF964-F412-490B-B2E1-416F34AD1260}" type="presParOf" srcId="{351FABB2-61B6-4B5E-ABFE-0C8A6E92D482}" destId="{C16A1809-1272-4E10-A095-CB441611430A}" srcOrd="0" destOrd="0" presId="urn:microsoft.com/office/officeart/2005/8/layout/hProcess10#1"/>
    <dgm:cxn modelId="{9A8407FC-0FB7-4539-A967-2C2A3630615B}" type="presParOf" srcId="{99FD3D15-2D12-4D40-BA28-590333499FF1}" destId="{4DE0DE67-0DD0-4799-895B-4C8FD1D17EE0}" srcOrd="2" destOrd="0" presId="urn:microsoft.com/office/officeart/2005/8/layout/hProcess10#1"/>
    <dgm:cxn modelId="{39F7DAD0-1B37-41A4-848F-664AE81D99BF}" type="presParOf" srcId="{4DE0DE67-0DD0-4799-895B-4C8FD1D17EE0}" destId="{9FA438F6-2141-432B-841E-5822ECD5B215}" srcOrd="0" destOrd="0" presId="urn:microsoft.com/office/officeart/2005/8/layout/hProcess10#1"/>
    <dgm:cxn modelId="{B33974C0-365B-4C02-8C80-0AFFE4CB5ECE}" type="presParOf" srcId="{4DE0DE67-0DD0-4799-895B-4C8FD1D17EE0}" destId="{30B9E378-8FF1-4E5F-AC74-3E218AD29BC6}" srcOrd="1" destOrd="0" presId="urn:microsoft.com/office/officeart/2005/8/layout/hProcess10#1"/>
    <dgm:cxn modelId="{D4A0D1B7-6CE1-4B9A-BEAD-78C912E3FE97}" type="presParOf" srcId="{99FD3D15-2D12-4D40-BA28-590333499FF1}" destId="{5FBE0CB4-384C-47AA-9958-CAFE0DEDD433}" srcOrd="3" destOrd="0" presId="urn:microsoft.com/office/officeart/2005/8/layout/hProcess10#1"/>
    <dgm:cxn modelId="{13124664-1FDA-41A2-B3AB-22AAED617914}" type="presParOf" srcId="{5FBE0CB4-384C-47AA-9958-CAFE0DEDD433}" destId="{1A4668AC-76AD-4266-A849-526883067D7F}" srcOrd="0" destOrd="0" presId="urn:microsoft.com/office/officeart/2005/8/layout/hProcess10#1"/>
    <dgm:cxn modelId="{4DF93E9D-7B9E-40DB-A6C4-3A9A1975C433}" type="presParOf" srcId="{99FD3D15-2D12-4D40-BA28-590333499FF1}" destId="{D8FB9179-C6E7-4D57-BF89-F5E8FAD0F973}" srcOrd="4" destOrd="0" presId="urn:microsoft.com/office/officeart/2005/8/layout/hProcess10#1"/>
    <dgm:cxn modelId="{ADAD493D-771F-457C-B704-E2B678FDD337}" type="presParOf" srcId="{D8FB9179-C6E7-4D57-BF89-F5E8FAD0F973}" destId="{DFAFE74C-2474-428B-AE32-DC6493D847B4}" srcOrd="0" destOrd="0" presId="urn:microsoft.com/office/officeart/2005/8/layout/hProcess10#1"/>
    <dgm:cxn modelId="{F5B18583-1ACE-4520-BFDE-FFFC934C16C4}" type="presParOf" srcId="{D8FB9179-C6E7-4D57-BF89-F5E8FAD0F973}" destId="{5F54CA3B-967D-4DF4-A641-12C41A252330}" srcOrd="1" destOrd="0" presId="urn:microsoft.com/office/officeart/2005/8/layout/hProcess10#1"/>
    <dgm:cxn modelId="{B1642364-EF6D-422C-AF65-FAAB842956C3}" type="presParOf" srcId="{99FD3D15-2D12-4D40-BA28-590333499FF1}" destId="{F4BA89C4-6552-4328-8262-2740DB21C2CD}" srcOrd="5" destOrd="0" presId="urn:microsoft.com/office/officeart/2005/8/layout/hProcess10#1"/>
    <dgm:cxn modelId="{7FE20744-C6EF-4516-9B0A-6F3EE5DB3C17}" type="presParOf" srcId="{F4BA89C4-6552-4328-8262-2740DB21C2CD}" destId="{FA320A47-D7C3-4B0F-A885-F3685EE95FAA}" srcOrd="0" destOrd="0" presId="urn:microsoft.com/office/officeart/2005/8/layout/hProcess10#1"/>
    <dgm:cxn modelId="{99CC7D4B-78FA-4A24-9E0B-98CC1F2B54BB}" type="presParOf" srcId="{99FD3D15-2D12-4D40-BA28-590333499FF1}" destId="{4A35508E-04BB-4611-A6D5-71AD5D3E97F0}" srcOrd="6" destOrd="0" presId="urn:microsoft.com/office/officeart/2005/8/layout/hProcess10#1"/>
    <dgm:cxn modelId="{3E414061-0814-4729-B8BE-365CE0994447}" type="presParOf" srcId="{4A35508E-04BB-4611-A6D5-71AD5D3E97F0}" destId="{62C340C5-EBA7-4939-B835-524E5C81717D}" srcOrd="0" destOrd="0" presId="urn:microsoft.com/office/officeart/2005/8/layout/hProcess10#1"/>
    <dgm:cxn modelId="{97149C5F-EFA5-47A4-82DA-B6EFF940B1A4}" type="presParOf" srcId="{4A35508E-04BB-4611-A6D5-71AD5D3E97F0}" destId="{B6375452-15EF-4EAD-8070-94DAA262CF13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C0EAF6-09C4-4BC1-9577-FD5A893AB963}" type="doc">
      <dgm:prSet loTypeId="urn:microsoft.com/office/officeart/2005/8/layout/hList7#1" loCatId="list" qsTypeId="urn:microsoft.com/office/officeart/2005/8/quickstyle/simple1#5" qsCatId="simple" csTypeId="urn:microsoft.com/office/officeart/2005/8/colors/accent1_2#11" csCatId="accent1" phldr="1"/>
      <dgm:spPr/>
    </dgm:pt>
    <dgm:pt modelId="{7F2BBE69-6F9F-41F3-B998-82DB772C7F35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</a:rPr>
            <a:t>Oriento</a:t>
          </a:r>
          <a:endParaRPr lang="en-US" sz="1600" b="1" dirty="0">
            <a:solidFill>
              <a:schemeClr val="bg1"/>
            </a:solidFill>
          </a:endParaRPr>
        </a:p>
      </dgm:t>
    </dgm:pt>
    <dgm:pt modelId="{C8E70126-682C-4E2C-B7E0-3F6C38928CBC}" type="parTrans" cxnId="{5F93289A-2EE9-4F0F-8CC9-96E89C4D3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88C0E6-8460-4332-A150-C7E031F77595}" type="sibTrans" cxnId="{5F93289A-2EE9-4F0F-8CC9-96E89C4D3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CA6607-7A01-4C99-92D1-AFB6D7BF99F9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Entrego información clara</a:t>
          </a:r>
          <a:endParaRPr lang="en-US" sz="1400" b="1" dirty="0">
            <a:solidFill>
              <a:schemeClr val="bg1"/>
            </a:solidFill>
          </a:endParaRPr>
        </a:p>
      </dgm:t>
    </dgm:pt>
    <dgm:pt modelId="{1BEF30BF-1A10-4804-B5FD-125DD72378F7}" type="parTrans" cxnId="{B1BE410E-A97D-4DE9-AC56-CFFEFC6678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34126D-AF37-441B-A638-756E6F5789CA}" type="sibTrans" cxnId="{B1BE410E-A97D-4DE9-AC56-CFFEFC6678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250458-A49A-4C60-846A-4191EF487173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Ofrezco alternativas</a:t>
          </a:r>
          <a:endParaRPr lang="en-US" sz="1400" b="1" dirty="0">
            <a:solidFill>
              <a:schemeClr val="bg1"/>
            </a:solidFill>
          </a:endParaRPr>
        </a:p>
      </dgm:t>
    </dgm:pt>
    <dgm:pt modelId="{97FA4CCB-36BC-4259-B3DF-811C83D10AB7}" type="parTrans" cxnId="{DF1FEA0E-90AD-4B07-A431-24198ED5EA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7CFDD7-0904-40CA-945B-7E3036DD363F}" type="sibTrans" cxnId="{DF1FEA0E-90AD-4B07-A431-24198ED5EA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D30C66-E9FB-4673-93F6-C16A7F12C9B4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Divulgo Cultura O.</a:t>
          </a:r>
          <a:endParaRPr lang="en-US" sz="1400" b="1" dirty="0">
            <a:solidFill>
              <a:schemeClr val="bg1"/>
            </a:solidFill>
          </a:endParaRPr>
        </a:p>
      </dgm:t>
    </dgm:pt>
    <dgm:pt modelId="{E9B928B5-7BFD-4DF4-B04B-C44237E39CEA}" type="parTrans" cxnId="{AF6A181D-4010-463A-86BF-3FBB561802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AFB047-0278-4F2A-8F95-B560ED2D5F16}" type="sibTrans" cxnId="{AF6A181D-4010-463A-86BF-3FBB561802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EB5A8C-5805-4943-B450-2E633E5BD0D0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Entrego información veraz</a:t>
          </a:r>
          <a:endParaRPr lang="en-US" sz="1400" b="1" dirty="0">
            <a:solidFill>
              <a:schemeClr val="bg1"/>
            </a:solidFill>
          </a:endParaRPr>
        </a:p>
      </dgm:t>
    </dgm:pt>
    <dgm:pt modelId="{A333E4E2-F725-4902-A20C-BBB435032A3B}" type="parTrans" cxnId="{01AECF12-D8CA-4FB8-999C-0DE977D61A4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3FB348-E70C-4760-91EA-ED66AB3B7821}" type="sibTrans" cxnId="{01AECF12-D8CA-4FB8-999C-0DE977D61A4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6F9D5D-2A6F-45C9-A030-EEC974675FCE}" type="pres">
      <dgm:prSet presAssocID="{A7C0EAF6-09C4-4BC1-9577-FD5A893AB963}" presName="Name0" presStyleCnt="0">
        <dgm:presLayoutVars>
          <dgm:dir/>
          <dgm:resizeHandles val="exact"/>
        </dgm:presLayoutVars>
      </dgm:prSet>
      <dgm:spPr/>
    </dgm:pt>
    <dgm:pt modelId="{77748AAE-2630-4654-8112-6508FB421A08}" type="pres">
      <dgm:prSet presAssocID="{A7C0EAF6-09C4-4BC1-9577-FD5A893AB963}" presName="fgShape" presStyleLbl="fgShp" presStyleIdx="0" presStyleCn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18E6C48-0E0D-4572-91B9-D2C446FE7D79}" type="pres">
      <dgm:prSet presAssocID="{A7C0EAF6-09C4-4BC1-9577-FD5A893AB963}" presName="linComp" presStyleCnt="0"/>
      <dgm:spPr/>
    </dgm:pt>
    <dgm:pt modelId="{D969F50D-901B-4F30-ADBA-155C17EB8B33}" type="pres">
      <dgm:prSet presAssocID="{7F2BBE69-6F9F-41F3-B998-82DB772C7F35}" presName="compNode" presStyleCnt="0"/>
      <dgm:spPr/>
    </dgm:pt>
    <dgm:pt modelId="{2FC884E6-4C74-4900-8A7A-B4E57EF0B5C7}" type="pres">
      <dgm:prSet presAssocID="{7F2BBE69-6F9F-41F3-B998-82DB772C7F35}" presName="bkgdShape" presStyleLbl="node1" presStyleIdx="0" presStyleCnt="5" custLinFactNeighborX="5060"/>
      <dgm:spPr/>
      <dgm:t>
        <a:bodyPr/>
        <a:lstStyle/>
        <a:p>
          <a:endParaRPr lang="en-US"/>
        </a:p>
      </dgm:t>
    </dgm:pt>
    <dgm:pt modelId="{AD072196-1373-442A-972B-81E26DAD648A}" type="pres">
      <dgm:prSet presAssocID="{7F2BBE69-6F9F-41F3-B998-82DB772C7F3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9ADB0-B37F-4975-96F3-5CB8DA6A9AB1}" type="pres">
      <dgm:prSet presAssocID="{7F2BBE69-6F9F-41F3-B998-82DB772C7F35}" presName="invisiNode" presStyleLbl="node1" presStyleIdx="0" presStyleCnt="5"/>
      <dgm:spPr/>
    </dgm:pt>
    <dgm:pt modelId="{5E5E27E2-D58C-4125-A783-2D9C8F6A9973}" type="pres">
      <dgm:prSet presAssocID="{7F2BBE69-6F9F-41F3-B998-82DB772C7F35}" presName="imagNode" presStyleLbl="fgImgPlace1" presStyleIdx="0" presStyleCnt="5" custLinFactNeighborX="5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C553B6D4-EAE0-4889-8C6F-9CB2755A9BF9}" type="pres">
      <dgm:prSet presAssocID="{1B88C0E6-8460-4332-A150-C7E031F775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065065-8626-4070-8DB8-EC8932450F94}" type="pres">
      <dgm:prSet presAssocID="{9CCA6607-7A01-4C99-92D1-AFB6D7BF99F9}" presName="compNode" presStyleCnt="0"/>
      <dgm:spPr/>
    </dgm:pt>
    <dgm:pt modelId="{6EE25C6A-F18D-4D59-BF2E-DC4918CB2C66}" type="pres">
      <dgm:prSet presAssocID="{9CCA6607-7A01-4C99-92D1-AFB6D7BF99F9}" presName="bkgdShape" presStyleLbl="node1" presStyleIdx="1" presStyleCnt="5" custLinFactNeighborX="3147"/>
      <dgm:spPr/>
      <dgm:t>
        <a:bodyPr/>
        <a:lstStyle/>
        <a:p>
          <a:endParaRPr lang="en-US"/>
        </a:p>
      </dgm:t>
    </dgm:pt>
    <dgm:pt modelId="{ED674FE5-48B2-459C-A722-56CAC2F1CA98}" type="pres">
      <dgm:prSet presAssocID="{9CCA6607-7A01-4C99-92D1-AFB6D7BF99F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B7DEE-3F89-43E2-AE4A-30DDD94F5EDA}" type="pres">
      <dgm:prSet presAssocID="{9CCA6607-7A01-4C99-92D1-AFB6D7BF99F9}" presName="invisiNode" presStyleLbl="node1" presStyleIdx="1" presStyleCnt="5"/>
      <dgm:spPr/>
    </dgm:pt>
    <dgm:pt modelId="{F89BAE9C-4D77-4B6F-9CA9-D1D6F40A74BA}" type="pres">
      <dgm:prSet presAssocID="{9CCA6607-7A01-4C99-92D1-AFB6D7BF99F9}" presName="imagNode" presStyleLbl="fgImgPlace1" presStyleIdx="1" presStyleCnt="5" custLinFactNeighborX="33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F435E8E-3F39-43F2-8A0B-64CBD68E7A45}" type="pres">
      <dgm:prSet presAssocID="{8434126D-AF37-441B-A638-756E6F5789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866466-6C52-4A03-B965-EF7A36CEE8F7}" type="pres">
      <dgm:prSet presAssocID="{4FEB5A8C-5805-4943-B450-2E633E5BD0D0}" presName="compNode" presStyleCnt="0"/>
      <dgm:spPr/>
    </dgm:pt>
    <dgm:pt modelId="{4EBFB60A-CC7E-45BA-9089-239EDF03B9B0}" type="pres">
      <dgm:prSet presAssocID="{4FEB5A8C-5805-4943-B450-2E633E5BD0D0}" presName="bkgdShape" presStyleLbl="node1" presStyleIdx="2" presStyleCnt="5" custLinFactNeighborX="1340"/>
      <dgm:spPr/>
      <dgm:t>
        <a:bodyPr/>
        <a:lstStyle/>
        <a:p>
          <a:endParaRPr lang="en-US"/>
        </a:p>
      </dgm:t>
    </dgm:pt>
    <dgm:pt modelId="{7A7D0BB5-2EC1-43D4-B5B6-7E3A4D84F29E}" type="pres">
      <dgm:prSet presAssocID="{4FEB5A8C-5805-4943-B450-2E633E5BD0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254D0-75CC-4B21-8879-BA8EF2B89389}" type="pres">
      <dgm:prSet presAssocID="{4FEB5A8C-5805-4943-B450-2E633E5BD0D0}" presName="invisiNode" presStyleLbl="node1" presStyleIdx="2" presStyleCnt="5"/>
      <dgm:spPr/>
    </dgm:pt>
    <dgm:pt modelId="{EEE13051-63EE-4F47-BAAE-A9F0A60BAD60}" type="pres">
      <dgm:prSet presAssocID="{4FEB5A8C-5805-4943-B450-2E633E5BD0D0}" presName="imagNode" presStyleLbl="fgImgPlace1" presStyleIdx="2" presStyleCnt="5" custLinFactNeighborX="14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F06C7A36-C4E6-4B8A-A372-728CFBA1A0F7}" type="pres">
      <dgm:prSet presAssocID="{813FB348-E70C-4760-91EA-ED66AB3B78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EF45A0-7B8D-4DCC-BBD0-D63D3792AB5B}" type="pres">
      <dgm:prSet presAssocID="{66D30C66-E9FB-4673-93F6-C16A7F12C9B4}" presName="compNode" presStyleCnt="0"/>
      <dgm:spPr/>
    </dgm:pt>
    <dgm:pt modelId="{DD8DDB66-7C99-4AC5-A5DC-E61C12ED8778}" type="pres">
      <dgm:prSet presAssocID="{66D30C66-E9FB-4673-93F6-C16A7F12C9B4}" presName="bkgdShape" presStyleLbl="node1" presStyleIdx="3" presStyleCnt="5" custLinFactX="726" custLinFactNeighborX="100000"/>
      <dgm:spPr/>
      <dgm:t>
        <a:bodyPr/>
        <a:lstStyle/>
        <a:p>
          <a:endParaRPr lang="en-US"/>
        </a:p>
      </dgm:t>
    </dgm:pt>
    <dgm:pt modelId="{5CEDEB53-524F-4436-976C-655A75D1B559}" type="pres">
      <dgm:prSet presAssocID="{66D30C66-E9FB-4673-93F6-C16A7F12C9B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20A9F-6D49-44B6-83D4-DA6C1150F859}" type="pres">
      <dgm:prSet presAssocID="{66D30C66-E9FB-4673-93F6-C16A7F12C9B4}" presName="invisiNode" presStyleLbl="node1" presStyleIdx="3" presStyleCnt="5"/>
      <dgm:spPr/>
    </dgm:pt>
    <dgm:pt modelId="{33502B4F-838B-435F-9AE5-4CC3FFB30499}" type="pres">
      <dgm:prSet presAssocID="{66D30C66-E9FB-4673-93F6-C16A7F12C9B4}" presName="imagNode" presStyleLbl="fgImgPlace1" presStyleIdx="3" presStyleCnt="5" custLinFactX="4593" custLinFactNeighborX="100000" custLinFactNeighborY="45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2823796-042B-46E1-93FE-0F82EBBF7B1B}" type="pres">
      <dgm:prSet presAssocID="{25AFB047-0278-4F2A-8F95-B560ED2D5F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B24126-33E0-4B10-98E9-99550C104290}" type="pres">
      <dgm:prSet presAssocID="{87250458-A49A-4C60-846A-4191EF487173}" presName="compNode" presStyleCnt="0"/>
      <dgm:spPr/>
    </dgm:pt>
    <dgm:pt modelId="{F020BE49-0319-4A7C-8E9A-1CFE2847FCBC}" type="pres">
      <dgm:prSet presAssocID="{87250458-A49A-4C60-846A-4191EF487173}" presName="bkgdShape" presStyleLbl="node1" presStyleIdx="4" presStyleCnt="5" custLinFactX="-3467" custLinFactNeighborX="-100000"/>
      <dgm:spPr/>
      <dgm:t>
        <a:bodyPr/>
        <a:lstStyle/>
        <a:p>
          <a:endParaRPr lang="en-US"/>
        </a:p>
      </dgm:t>
    </dgm:pt>
    <dgm:pt modelId="{C3F4730B-1B23-4079-8E2C-B8E6E3452211}" type="pres">
      <dgm:prSet presAssocID="{87250458-A49A-4C60-846A-4191EF48717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38092-2BEA-4346-8D03-D9420B1015FD}" type="pres">
      <dgm:prSet presAssocID="{87250458-A49A-4C60-846A-4191EF487173}" presName="invisiNode" presStyleLbl="node1" presStyleIdx="4" presStyleCnt="5"/>
      <dgm:spPr/>
    </dgm:pt>
    <dgm:pt modelId="{DB8EDF4A-4DF8-4F05-965D-1079C14B0649}" type="pres">
      <dgm:prSet presAssocID="{87250458-A49A-4C60-846A-4191EF487173}" presName="imagNode" presStyleLbl="fgImgPlace1" presStyleIdx="4" presStyleCnt="5" custLinFactX="-10073" custLinFactNeighborX="-100000" custLinFactNeighborY="619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17634F9F-DAA1-49AF-AD67-E006CC32EE99}" type="presOf" srcId="{1B88C0E6-8460-4332-A150-C7E031F77595}" destId="{C553B6D4-EAE0-4889-8C6F-9CB2755A9BF9}" srcOrd="0" destOrd="0" presId="urn:microsoft.com/office/officeart/2005/8/layout/hList7#1"/>
    <dgm:cxn modelId="{335F14A5-8618-4035-BF05-0ACA591E9391}" type="presOf" srcId="{9CCA6607-7A01-4C99-92D1-AFB6D7BF99F9}" destId="{6EE25C6A-F18D-4D59-BF2E-DC4918CB2C66}" srcOrd="0" destOrd="0" presId="urn:microsoft.com/office/officeart/2005/8/layout/hList7#1"/>
    <dgm:cxn modelId="{B1BE410E-A97D-4DE9-AC56-CFFEFC6678A0}" srcId="{A7C0EAF6-09C4-4BC1-9577-FD5A893AB963}" destId="{9CCA6607-7A01-4C99-92D1-AFB6D7BF99F9}" srcOrd="1" destOrd="0" parTransId="{1BEF30BF-1A10-4804-B5FD-125DD72378F7}" sibTransId="{8434126D-AF37-441B-A638-756E6F5789CA}"/>
    <dgm:cxn modelId="{E63998C9-E061-42BA-A6A8-561FD6DF1499}" type="presOf" srcId="{66D30C66-E9FB-4673-93F6-C16A7F12C9B4}" destId="{DD8DDB66-7C99-4AC5-A5DC-E61C12ED8778}" srcOrd="0" destOrd="0" presId="urn:microsoft.com/office/officeart/2005/8/layout/hList7#1"/>
    <dgm:cxn modelId="{5F93289A-2EE9-4F0F-8CC9-96E89C4D3905}" srcId="{A7C0EAF6-09C4-4BC1-9577-FD5A893AB963}" destId="{7F2BBE69-6F9F-41F3-B998-82DB772C7F35}" srcOrd="0" destOrd="0" parTransId="{C8E70126-682C-4E2C-B7E0-3F6C38928CBC}" sibTransId="{1B88C0E6-8460-4332-A150-C7E031F77595}"/>
    <dgm:cxn modelId="{F01EF644-7586-4CD0-B3C6-AB04E0272246}" type="presOf" srcId="{8434126D-AF37-441B-A638-756E6F5789CA}" destId="{7F435E8E-3F39-43F2-8A0B-64CBD68E7A45}" srcOrd="0" destOrd="0" presId="urn:microsoft.com/office/officeart/2005/8/layout/hList7#1"/>
    <dgm:cxn modelId="{5F336E8C-0D32-448F-8D5C-131B48004E03}" type="presOf" srcId="{87250458-A49A-4C60-846A-4191EF487173}" destId="{C3F4730B-1B23-4079-8E2C-B8E6E3452211}" srcOrd="1" destOrd="0" presId="urn:microsoft.com/office/officeart/2005/8/layout/hList7#1"/>
    <dgm:cxn modelId="{7C7F3AFD-CD57-4068-8F51-99D619E268C0}" type="presOf" srcId="{813FB348-E70C-4760-91EA-ED66AB3B7821}" destId="{F06C7A36-C4E6-4B8A-A372-728CFBA1A0F7}" srcOrd="0" destOrd="0" presId="urn:microsoft.com/office/officeart/2005/8/layout/hList7#1"/>
    <dgm:cxn modelId="{AF6A181D-4010-463A-86BF-3FBB56180201}" srcId="{A7C0EAF6-09C4-4BC1-9577-FD5A893AB963}" destId="{66D30C66-E9FB-4673-93F6-C16A7F12C9B4}" srcOrd="3" destOrd="0" parTransId="{E9B928B5-7BFD-4DF4-B04B-C44237E39CEA}" sibTransId="{25AFB047-0278-4F2A-8F95-B560ED2D5F16}"/>
    <dgm:cxn modelId="{DF1FEA0E-90AD-4B07-A431-24198ED5EAA5}" srcId="{A7C0EAF6-09C4-4BC1-9577-FD5A893AB963}" destId="{87250458-A49A-4C60-846A-4191EF487173}" srcOrd="4" destOrd="0" parTransId="{97FA4CCB-36BC-4259-B3DF-811C83D10AB7}" sibTransId="{FB7CFDD7-0904-40CA-945B-7E3036DD363F}"/>
    <dgm:cxn modelId="{C1108497-5033-4C43-9771-B1D798ACB718}" type="presOf" srcId="{87250458-A49A-4C60-846A-4191EF487173}" destId="{F020BE49-0319-4A7C-8E9A-1CFE2847FCBC}" srcOrd="0" destOrd="0" presId="urn:microsoft.com/office/officeart/2005/8/layout/hList7#1"/>
    <dgm:cxn modelId="{81880FEC-A53B-4259-9A4B-18F8E5CE787F}" type="presOf" srcId="{A7C0EAF6-09C4-4BC1-9577-FD5A893AB963}" destId="{096F9D5D-2A6F-45C9-A030-EEC974675FCE}" srcOrd="0" destOrd="0" presId="urn:microsoft.com/office/officeart/2005/8/layout/hList7#1"/>
    <dgm:cxn modelId="{371234EF-894B-444C-B70A-268AC6039AB6}" type="presOf" srcId="{25AFB047-0278-4F2A-8F95-B560ED2D5F16}" destId="{E2823796-042B-46E1-93FE-0F82EBBF7B1B}" srcOrd="0" destOrd="0" presId="urn:microsoft.com/office/officeart/2005/8/layout/hList7#1"/>
    <dgm:cxn modelId="{B23F0A27-2B46-4687-963A-74C15B7E8C83}" type="presOf" srcId="{7F2BBE69-6F9F-41F3-B998-82DB772C7F35}" destId="{2FC884E6-4C74-4900-8A7A-B4E57EF0B5C7}" srcOrd="0" destOrd="0" presId="urn:microsoft.com/office/officeart/2005/8/layout/hList7#1"/>
    <dgm:cxn modelId="{0FCACB00-48AB-4B4F-B027-F33ECF292B82}" type="presOf" srcId="{9CCA6607-7A01-4C99-92D1-AFB6D7BF99F9}" destId="{ED674FE5-48B2-459C-A722-56CAC2F1CA98}" srcOrd="1" destOrd="0" presId="urn:microsoft.com/office/officeart/2005/8/layout/hList7#1"/>
    <dgm:cxn modelId="{01AECF12-D8CA-4FB8-999C-0DE977D61A44}" srcId="{A7C0EAF6-09C4-4BC1-9577-FD5A893AB963}" destId="{4FEB5A8C-5805-4943-B450-2E633E5BD0D0}" srcOrd="2" destOrd="0" parTransId="{A333E4E2-F725-4902-A20C-BBB435032A3B}" sibTransId="{813FB348-E70C-4760-91EA-ED66AB3B7821}"/>
    <dgm:cxn modelId="{FD0D9E8A-C423-4B88-A153-324E57993FDC}" type="presOf" srcId="{7F2BBE69-6F9F-41F3-B998-82DB772C7F35}" destId="{AD072196-1373-442A-972B-81E26DAD648A}" srcOrd="1" destOrd="0" presId="urn:microsoft.com/office/officeart/2005/8/layout/hList7#1"/>
    <dgm:cxn modelId="{A844B627-B8F0-456E-BF0E-A73276289C59}" type="presOf" srcId="{66D30C66-E9FB-4673-93F6-C16A7F12C9B4}" destId="{5CEDEB53-524F-4436-976C-655A75D1B559}" srcOrd="1" destOrd="0" presId="urn:microsoft.com/office/officeart/2005/8/layout/hList7#1"/>
    <dgm:cxn modelId="{FD01E835-B0D7-4360-908D-8684430FE41D}" type="presOf" srcId="{4FEB5A8C-5805-4943-B450-2E633E5BD0D0}" destId="{7A7D0BB5-2EC1-43D4-B5B6-7E3A4D84F29E}" srcOrd="1" destOrd="0" presId="urn:microsoft.com/office/officeart/2005/8/layout/hList7#1"/>
    <dgm:cxn modelId="{581943AF-6984-47A4-B325-6883CD7AC82D}" type="presOf" srcId="{4FEB5A8C-5805-4943-B450-2E633E5BD0D0}" destId="{4EBFB60A-CC7E-45BA-9089-239EDF03B9B0}" srcOrd="0" destOrd="0" presId="urn:microsoft.com/office/officeart/2005/8/layout/hList7#1"/>
    <dgm:cxn modelId="{A5D10AB4-F289-44E2-9372-4407AD74E09C}" type="presParOf" srcId="{096F9D5D-2A6F-45C9-A030-EEC974675FCE}" destId="{77748AAE-2630-4654-8112-6508FB421A08}" srcOrd="0" destOrd="0" presId="urn:microsoft.com/office/officeart/2005/8/layout/hList7#1"/>
    <dgm:cxn modelId="{09830B7D-0CA6-4DD6-AEEF-395D51AF9BEC}" type="presParOf" srcId="{096F9D5D-2A6F-45C9-A030-EEC974675FCE}" destId="{418E6C48-0E0D-4572-91B9-D2C446FE7D79}" srcOrd="1" destOrd="0" presId="urn:microsoft.com/office/officeart/2005/8/layout/hList7#1"/>
    <dgm:cxn modelId="{3220174A-7C60-4897-A465-7C0856BCEC83}" type="presParOf" srcId="{418E6C48-0E0D-4572-91B9-D2C446FE7D79}" destId="{D969F50D-901B-4F30-ADBA-155C17EB8B33}" srcOrd="0" destOrd="0" presId="urn:microsoft.com/office/officeart/2005/8/layout/hList7#1"/>
    <dgm:cxn modelId="{2C001E30-38E8-4DB2-8BC1-1D09AF61A674}" type="presParOf" srcId="{D969F50D-901B-4F30-ADBA-155C17EB8B33}" destId="{2FC884E6-4C74-4900-8A7A-B4E57EF0B5C7}" srcOrd="0" destOrd="0" presId="urn:microsoft.com/office/officeart/2005/8/layout/hList7#1"/>
    <dgm:cxn modelId="{A4C5F2BB-0E97-4C57-B942-9653E88DBAA3}" type="presParOf" srcId="{D969F50D-901B-4F30-ADBA-155C17EB8B33}" destId="{AD072196-1373-442A-972B-81E26DAD648A}" srcOrd="1" destOrd="0" presId="urn:microsoft.com/office/officeart/2005/8/layout/hList7#1"/>
    <dgm:cxn modelId="{A8DDF5DE-880C-44F4-B59D-9B0D845BBB8E}" type="presParOf" srcId="{D969F50D-901B-4F30-ADBA-155C17EB8B33}" destId="{BA39ADB0-B37F-4975-96F3-5CB8DA6A9AB1}" srcOrd="2" destOrd="0" presId="urn:microsoft.com/office/officeart/2005/8/layout/hList7#1"/>
    <dgm:cxn modelId="{C0DBF7FA-350C-4E52-9D1C-15231906D1F3}" type="presParOf" srcId="{D969F50D-901B-4F30-ADBA-155C17EB8B33}" destId="{5E5E27E2-D58C-4125-A783-2D9C8F6A9973}" srcOrd="3" destOrd="0" presId="urn:microsoft.com/office/officeart/2005/8/layout/hList7#1"/>
    <dgm:cxn modelId="{B0A07726-741D-4363-A79E-44249326801B}" type="presParOf" srcId="{418E6C48-0E0D-4572-91B9-D2C446FE7D79}" destId="{C553B6D4-EAE0-4889-8C6F-9CB2755A9BF9}" srcOrd="1" destOrd="0" presId="urn:microsoft.com/office/officeart/2005/8/layout/hList7#1"/>
    <dgm:cxn modelId="{131850B6-DA25-4F77-A3E6-E9ABF4FBD002}" type="presParOf" srcId="{418E6C48-0E0D-4572-91B9-D2C446FE7D79}" destId="{EA065065-8626-4070-8DB8-EC8932450F94}" srcOrd="2" destOrd="0" presId="urn:microsoft.com/office/officeart/2005/8/layout/hList7#1"/>
    <dgm:cxn modelId="{312EA8E8-F9E8-46BC-8C14-6CEE6E66A37A}" type="presParOf" srcId="{EA065065-8626-4070-8DB8-EC8932450F94}" destId="{6EE25C6A-F18D-4D59-BF2E-DC4918CB2C66}" srcOrd="0" destOrd="0" presId="urn:microsoft.com/office/officeart/2005/8/layout/hList7#1"/>
    <dgm:cxn modelId="{26B995EE-9859-4585-B89B-CBB24F97BABC}" type="presParOf" srcId="{EA065065-8626-4070-8DB8-EC8932450F94}" destId="{ED674FE5-48B2-459C-A722-56CAC2F1CA98}" srcOrd="1" destOrd="0" presId="urn:microsoft.com/office/officeart/2005/8/layout/hList7#1"/>
    <dgm:cxn modelId="{28731E47-A740-428C-BF9E-048B4B23F878}" type="presParOf" srcId="{EA065065-8626-4070-8DB8-EC8932450F94}" destId="{EB9B7DEE-3F89-43E2-AE4A-30DDD94F5EDA}" srcOrd="2" destOrd="0" presId="urn:microsoft.com/office/officeart/2005/8/layout/hList7#1"/>
    <dgm:cxn modelId="{F0A646E2-CAF7-49D7-9059-39A3891FFA39}" type="presParOf" srcId="{EA065065-8626-4070-8DB8-EC8932450F94}" destId="{F89BAE9C-4D77-4B6F-9CA9-D1D6F40A74BA}" srcOrd="3" destOrd="0" presId="urn:microsoft.com/office/officeart/2005/8/layout/hList7#1"/>
    <dgm:cxn modelId="{ED519CE6-0CF0-4BDE-847A-AE8FBDB1AA9D}" type="presParOf" srcId="{418E6C48-0E0D-4572-91B9-D2C446FE7D79}" destId="{7F435E8E-3F39-43F2-8A0B-64CBD68E7A45}" srcOrd="3" destOrd="0" presId="urn:microsoft.com/office/officeart/2005/8/layout/hList7#1"/>
    <dgm:cxn modelId="{C870E841-9A63-4231-A706-6BF26BBF545B}" type="presParOf" srcId="{418E6C48-0E0D-4572-91B9-D2C446FE7D79}" destId="{38866466-6C52-4A03-B965-EF7A36CEE8F7}" srcOrd="4" destOrd="0" presId="urn:microsoft.com/office/officeart/2005/8/layout/hList7#1"/>
    <dgm:cxn modelId="{3C3E3D77-EEB5-471A-843D-C11515D3370E}" type="presParOf" srcId="{38866466-6C52-4A03-B965-EF7A36CEE8F7}" destId="{4EBFB60A-CC7E-45BA-9089-239EDF03B9B0}" srcOrd="0" destOrd="0" presId="urn:microsoft.com/office/officeart/2005/8/layout/hList7#1"/>
    <dgm:cxn modelId="{032B1BEC-1F3F-404E-A71C-CF8DCE611B76}" type="presParOf" srcId="{38866466-6C52-4A03-B965-EF7A36CEE8F7}" destId="{7A7D0BB5-2EC1-43D4-B5B6-7E3A4D84F29E}" srcOrd="1" destOrd="0" presId="urn:microsoft.com/office/officeart/2005/8/layout/hList7#1"/>
    <dgm:cxn modelId="{36556111-0E35-46AE-9896-2CE03D92E5C1}" type="presParOf" srcId="{38866466-6C52-4A03-B965-EF7A36CEE8F7}" destId="{C5C254D0-75CC-4B21-8879-BA8EF2B89389}" srcOrd="2" destOrd="0" presId="urn:microsoft.com/office/officeart/2005/8/layout/hList7#1"/>
    <dgm:cxn modelId="{B8A7A410-1164-4600-B828-92D18A51D7BB}" type="presParOf" srcId="{38866466-6C52-4A03-B965-EF7A36CEE8F7}" destId="{EEE13051-63EE-4F47-BAAE-A9F0A60BAD60}" srcOrd="3" destOrd="0" presId="urn:microsoft.com/office/officeart/2005/8/layout/hList7#1"/>
    <dgm:cxn modelId="{D56BCD2D-9A45-4E55-874D-4498568B7492}" type="presParOf" srcId="{418E6C48-0E0D-4572-91B9-D2C446FE7D79}" destId="{F06C7A36-C4E6-4B8A-A372-728CFBA1A0F7}" srcOrd="5" destOrd="0" presId="urn:microsoft.com/office/officeart/2005/8/layout/hList7#1"/>
    <dgm:cxn modelId="{D712884D-E189-4DE4-9F62-DE691D8EA426}" type="presParOf" srcId="{418E6C48-0E0D-4572-91B9-D2C446FE7D79}" destId="{43EF45A0-7B8D-4DCC-BBD0-D63D3792AB5B}" srcOrd="6" destOrd="0" presId="urn:microsoft.com/office/officeart/2005/8/layout/hList7#1"/>
    <dgm:cxn modelId="{9568C4FF-C106-4B74-BAE7-F9C2191A465C}" type="presParOf" srcId="{43EF45A0-7B8D-4DCC-BBD0-D63D3792AB5B}" destId="{DD8DDB66-7C99-4AC5-A5DC-E61C12ED8778}" srcOrd="0" destOrd="0" presId="urn:microsoft.com/office/officeart/2005/8/layout/hList7#1"/>
    <dgm:cxn modelId="{8491095F-C94A-4F4F-A1B9-33982B1565BA}" type="presParOf" srcId="{43EF45A0-7B8D-4DCC-BBD0-D63D3792AB5B}" destId="{5CEDEB53-524F-4436-976C-655A75D1B559}" srcOrd="1" destOrd="0" presId="urn:microsoft.com/office/officeart/2005/8/layout/hList7#1"/>
    <dgm:cxn modelId="{69445998-6264-4A41-9508-9FE72C4CDF22}" type="presParOf" srcId="{43EF45A0-7B8D-4DCC-BBD0-D63D3792AB5B}" destId="{44B20A9F-6D49-44B6-83D4-DA6C1150F859}" srcOrd="2" destOrd="0" presId="urn:microsoft.com/office/officeart/2005/8/layout/hList7#1"/>
    <dgm:cxn modelId="{895AC8D3-28AD-445C-B12B-76A574791368}" type="presParOf" srcId="{43EF45A0-7B8D-4DCC-BBD0-D63D3792AB5B}" destId="{33502B4F-838B-435F-9AE5-4CC3FFB30499}" srcOrd="3" destOrd="0" presId="urn:microsoft.com/office/officeart/2005/8/layout/hList7#1"/>
    <dgm:cxn modelId="{B41D9DBA-B59A-4B21-B679-80C653A9B26A}" type="presParOf" srcId="{418E6C48-0E0D-4572-91B9-D2C446FE7D79}" destId="{E2823796-042B-46E1-93FE-0F82EBBF7B1B}" srcOrd="7" destOrd="0" presId="urn:microsoft.com/office/officeart/2005/8/layout/hList7#1"/>
    <dgm:cxn modelId="{24457769-AE04-4556-B542-4E848C4695A1}" type="presParOf" srcId="{418E6C48-0E0D-4572-91B9-D2C446FE7D79}" destId="{24B24126-33E0-4B10-98E9-99550C104290}" srcOrd="8" destOrd="0" presId="urn:microsoft.com/office/officeart/2005/8/layout/hList7#1"/>
    <dgm:cxn modelId="{3F6B4462-7BF8-4DB1-BF51-C2D9D72FEA6D}" type="presParOf" srcId="{24B24126-33E0-4B10-98E9-99550C104290}" destId="{F020BE49-0319-4A7C-8E9A-1CFE2847FCBC}" srcOrd="0" destOrd="0" presId="urn:microsoft.com/office/officeart/2005/8/layout/hList7#1"/>
    <dgm:cxn modelId="{05E7AD2D-87EC-4824-B469-20824F6A7B3F}" type="presParOf" srcId="{24B24126-33E0-4B10-98E9-99550C104290}" destId="{C3F4730B-1B23-4079-8E2C-B8E6E3452211}" srcOrd="1" destOrd="0" presId="urn:microsoft.com/office/officeart/2005/8/layout/hList7#1"/>
    <dgm:cxn modelId="{684DEBF7-867E-45E2-AC81-0B35401CD963}" type="presParOf" srcId="{24B24126-33E0-4B10-98E9-99550C104290}" destId="{9B338092-2BEA-4346-8D03-D9420B1015FD}" srcOrd="2" destOrd="0" presId="urn:microsoft.com/office/officeart/2005/8/layout/hList7#1"/>
    <dgm:cxn modelId="{75A21C54-4924-483B-ADF2-DBBC4EDC8334}" type="presParOf" srcId="{24B24126-33E0-4B10-98E9-99550C104290}" destId="{DB8EDF4A-4DF8-4F05-965D-1079C14B064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hList7" loCatId="list" qsTypeId="urn:microsoft.com/office/officeart/2005/8/quickstyle/simple1#6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endParaRPr lang="en-US" b="1" dirty="0" smtClean="0"/>
        </a:p>
        <a:p>
          <a:r>
            <a:rPr lang="en-US" b="1" dirty="0" smtClean="0"/>
            <a:t>ORIENTO</a:t>
          </a:r>
          <a:endParaRPr lang="en-US" b="1" dirty="0"/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/>
        </a:p>
      </dgm:t>
    </dgm:pt>
    <dgm:pt modelId="{5EA20344-64D8-46D1-B23E-31E33BE277B4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909F96B6-078A-4F04-800F-C17F5CDC2A44}" type="pres">
      <dgm:prSet presAssocID="{34F841FA-B69F-4C45-82F0-FA20F1F0793A}" presName="fgShape" presStyleLbl="fgShp" presStyleIdx="0" presStyleCnt="1"/>
      <dgm:spPr>
        <a:noFill/>
        <a:ln>
          <a:noFill/>
        </a:ln>
      </dgm:spPr>
    </dgm:pt>
    <dgm:pt modelId="{FB79710B-0169-4E3E-B0E0-7494F85CEC7D}" type="pres">
      <dgm:prSet presAssocID="{34F841FA-B69F-4C45-82F0-FA20F1F0793A}" presName="linComp" presStyleCnt="0"/>
      <dgm:spPr/>
    </dgm:pt>
    <dgm:pt modelId="{5F6B0BBD-C852-45F1-A9E0-075739937743}" type="pres">
      <dgm:prSet presAssocID="{9FBC50D0-B7BC-45B6-A88B-EDB4DD9321EE}" presName="compNode" presStyleCnt="0"/>
      <dgm:spPr/>
    </dgm:pt>
    <dgm:pt modelId="{ED80551F-C5BD-4EF7-9C60-31C9D513FCFB}" type="pres">
      <dgm:prSet presAssocID="{9FBC50D0-B7BC-45B6-A88B-EDB4DD9321EE}" presName="bkgdShape" presStyleLbl="node1" presStyleIdx="0" presStyleCnt="1"/>
      <dgm:spPr/>
      <dgm:t>
        <a:bodyPr/>
        <a:lstStyle/>
        <a:p>
          <a:endParaRPr lang="es-CO"/>
        </a:p>
      </dgm:t>
    </dgm:pt>
    <dgm:pt modelId="{A9B74F82-F7BF-4056-96D7-B5934F35D8EB}" type="pres">
      <dgm:prSet presAssocID="{9FBC50D0-B7BC-45B6-A88B-EDB4DD9321E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3EF841-306C-4CA2-9FE6-3BE79EB8AE33}" type="pres">
      <dgm:prSet presAssocID="{9FBC50D0-B7BC-45B6-A88B-EDB4DD9321EE}" presName="invisiNode" presStyleLbl="node1" presStyleIdx="0" presStyleCnt="1"/>
      <dgm:spPr/>
    </dgm:pt>
    <dgm:pt modelId="{5149D3D6-5ABB-4D0C-9E33-F3A6F4927C1A}" type="pres">
      <dgm:prSet presAssocID="{9FBC50D0-B7BC-45B6-A88B-EDB4DD9321EE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3DD8D61-5DE8-4588-8E41-FC2466060634}" type="presOf" srcId="{9FBC50D0-B7BC-45B6-A88B-EDB4DD9321EE}" destId="{A9B74F82-F7BF-4056-96D7-B5934F35D8EB}" srcOrd="1" destOrd="0" presId="urn:microsoft.com/office/officeart/2005/8/layout/hList7"/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3C6649BE-FA56-41D0-ACEE-F75F478932FB}" type="presOf" srcId="{34F841FA-B69F-4C45-82F0-FA20F1F0793A}" destId="{5EA20344-64D8-46D1-B23E-31E33BE277B4}" srcOrd="0" destOrd="0" presId="urn:microsoft.com/office/officeart/2005/8/layout/hList7"/>
    <dgm:cxn modelId="{BD0173F3-A8ED-492D-9E96-A4D870AA2E17}" type="presOf" srcId="{9FBC50D0-B7BC-45B6-A88B-EDB4DD9321EE}" destId="{ED80551F-C5BD-4EF7-9C60-31C9D513FCFB}" srcOrd="0" destOrd="0" presId="urn:microsoft.com/office/officeart/2005/8/layout/hList7"/>
    <dgm:cxn modelId="{E2A2DCB3-C0E0-4485-A4D3-C8EC47E81963}" type="presParOf" srcId="{5EA20344-64D8-46D1-B23E-31E33BE277B4}" destId="{909F96B6-078A-4F04-800F-C17F5CDC2A44}" srcOrd="0" destOrd="0" presId="urn:microsoft.com/office/officeart/2005/8/layout/hList7"/>
    <dgm:cxn modelId="{E3AC7987-E0B3-4D86-AF36-A48F6FE4A4A0}" type="presParOf" srcId="{5EA20344-64D8-46D1-B23E-31E33BE277B4}" destId="{FB79710B-0169-4E3E-B0E0-7494F85CEC7D}" srcOrd="1" destOrd="0" presId="urn:microsoft.com/office/officeart/2005/8/layout/hList7"/>
    <dgm:cxn modelId="{7A8C744F-163D-4F78-895D-01F285F4B328}" type="presParOf" srcId="{FB79710B-0169-4E3E-B0E0-7494F85CEC7D}" destId="{5F6B0BBD-C852-45F1-A9E0-075739937743}" srcOrd="0" destOrd="0" presId="urn:microsoft.com/office/officeart/2005/8/layout/hList7"/>
    <dgm:cxn modelId="{16750EA8-E284-46D3-8B9C-4FF26B02BB60}" type="presParOf" srcId="{5F6B0BBD-C852-45F1-A9E0-075739937743}" destId="{ED80551F-C5BD-4EF7-9C60-31C9D513FCFB}" srcOrd="0" destOrd="0" presId="urn:microsoft.com/office/officeart/2005/8/layout/hList7"/>
    <dgm:cxn modelId="{A0CD6BD1-52E9-41D9-9EF9-87766689146B}" type="presParOf" srcId="{5F6B0BBD-C852-45F1-A9E0-075739937743}" destId="{A9B74F82-F7BF-4056-96D7-B5934F35D8EB}" srcOrd="1" destOrd="0" presId="urn:microsoft.com/office/officeart/2005/8/layout/hList7"/>
    <dgm:cxn modelId="{197C6E1F-0ED1-47B8-8475-7C3898E62AAE}" type="presParOf" srcId="{5F6B0BBD-C852-45F1-A9E0-075739937743}" destId="{713EF841-306C-4CA2-9FE6-3BE79EB8AE33}" srcOrd="2" destOrd="0" presId="urn:microsoft.com/office/officeart/2005/8/layout/hList7"/>
    <dgm:cxn modelId="{817200C0-2635-4117-8F7E-EEF7268178A0}" type="presParOf" srcId="{5F6B0BBD-C852-45F1-A9E0-075739937743}" destId="{5149D3D6-5ABB-4D0C-9E33-F3A6F4927C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hList7" loCatId="list" qsTypeId="urn:microsoft.com/office/officeart/2005/8/quickstyle/simple1#7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endParaRPr lang="es-MX" b="1" dirty="0" smtClean="0"/>
        </a:p>
        <a:p>
          <a:r>
            <a:rPr lang="es-MX" b="1" dirty="0" smtClean="0"/>
            <a:t>Entrego información clara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93B97A-88B9-49E4-BB1F-5AAA673713FA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25C36B8C-F354-415A-8D9F-1E2B17855FFE}" type="pres">
      <dgm:prSet presAssocID="{34F841FA-B69F-4C45-82F0-FA20F1F0793A}" presName="fgShape" presStyleLbl="fgShp" presStyleIdx="0" presStyleCnt="1"/>
      <dgm:spPr>
        <a:noFill/>
        <a:ln>
          <a:noFill/>
        </a:ln>
      </dgm:spPr>
    </dgm:pt>
    <dgm:pt modelId="{6EBC4E39-23F2-4D86-A433-0391681CE523}" type="pres">
      <dgm:prSet presAssocID="{34F841FA-B69F-4C45-82F0-FA20F1F0793A}" presName="linComp" presStyleCnt="0"/>
      <dgm:spPr/>
    </dgm:pt>
    <dgm:pt modelId="{9470BEB7-BCA0-4DFD-9D78-5DE769590E5C}" type="pres">
      <dgm:prSet presAssocID="{9FBC50D0-B7BC-45B6-A88B-EDB4DD9321EE}" presName="compNode" presStyleCnt="0"/>
      <dgm:spPr/>
    </dgm:pt>
    <dgm:pt modelId="{1A692873-FD06-4A0D-83F7-1BC94F0F41EF}" type="pres">
      <dgm:prSet presAssocID="{9FBC50D0-B7BC-45B6-A88B-EDB4DD9321EE}" presName="bkgdShape" presStyleLbl="node1" presStyleIdx="0" presStyleCnt="1"/>
      <dgm:spPr/>
      <dgm:t>
        <a:bodyPr/>
        <a:lstStyle/>
        <a:p>
          <a:endParaRPr lang="es-CO"/>
        </a:p>
      </dgm:t>
    </dgm:pt>
    <dgm:pt modelId="{9736F616-935A-45AD-84DA-8ECC03C07172}" type="pres">
      <dgm:prSet presAssocID="{9FBC50D0-B7BC-45B6-A88B-EDB4DD9321E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BD5F04-32EF-4454-8D14-54C9D92D59AF}" type="pres">
      <dgm:prSet presAssocID="{9FBC50D0-B7BC-45B6-A88B-EDB4DD9321EE}" presName="invisiNode" presStyleLbl="node1" presStyleIdx="0" presStyleCnt="1"/>
      <dgm:spPr/>
    </dgm:pt>
    <dgm:pt modelId="{E22EF057-4D14-49E1-9F15-C7704B75B443}" type="pres">
      <dgm:prSet presAssocID="{9FBC50D0-B7BC-45B6-A88B-EDB4DD9321EE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E91738C8-2A0B-4D38-B720-40BD7A3EB3DB}" type="presOf" srcId="{9FBC50D0-B7BC-45B6-A88B-EDB4DD9321EE}" destId="{1A692873-FD06-4A0D-83F7-1BC94F0F41EF}" srcOrd="0" destOrd="0" presId="urn:microsoft.com/office/officeart/2005/8/layout/hList7"/>
    <dgm:cxn modelId="{3FC4814C-73B0-40DC-9E9B-153FE42DF7CE}" type="presOf" srcId="{9FBC50D0-B7BC-45B6-A88B-EDB4DD9321EE}" destId="{9736F616-935A-45AD-84DA-8ECC03C07172}" srcOrd="1" destOrd="0" presId="urn:microsoft.com/office/officeart/2005/8/layout/hList7"/>
    <dgm:cxn modelId="{64AF42EC-47B7-470E-AF3A-5C85760C5EDA}" type="presOf" srcId="{34F841FA-B69F-4C45-82F0-FA20F1F0793A}" destId="{9893B97A-88B9-49E4-BB1F-5AAA673713FA}" srcOrd="0" destOrd="0" presId="urn:microsoft.com/office/officeart/2005/8/layout/hList7"/>
    <dgm:cxn modelId="{9A8370DA-4B7A-4FE7-BFC7-873232A7DF1E}" type="presParOf" srcId="{9893B97A-88B9-49E4-BB1F-5AAA673713FA}" destId="{25C36B8C-F354-415A-8D9F-1E2B17855FFE}" srcOrd="0" destOrd="0" presId="urn:microsoft.com/office/officeart/2005/8/layout/hList7"/>
    <dgm:cxn modelId="{5E3AAAA2-3335-4053-BD4A-390D8864D9F2}" type="presParOf" srcId="{9893B97A-88B9-49E4-BB1F-5AAA673713FA}" destId="{6EBC4E39-23F2-4D86-A433-0391681CE523}" srcOrd="1" destOrd="0" presId="urn:microsoft.com/office/officeart/2005/8/layout/hList7"/>
    <dgm:cxn modelId="{EA06128D-C8B6-47A4-B669-971712AC38F0}" type="presParOf" srcId="{6EBC4E39-23F2-4D86-A433-0391681CE523}" destId="{9470BEB7-BCA0-4DFD-9D78-5DE769590E5C}" srcOrd="0" destOrd="0" presId="urn:microsoft.com/office/officeart/2005/8/layout/hList7"/>
    <dgm:cxn modelId="{5B2DF0CC-7DC2-47B3-B490-A54AEFEFBC1C}" type="presParOf" srcId="{9470BEB7-BCA0-4DFD-9D78-5DE769590E5C}" destId="{1A692873-FD06-4A0D-83F7-1BC94F0F41EF}" srcOrd="0" destOrd="0" presId="urn:microsoft.com/office/officeart/2005/8/layout/hList7"/>
    <dgm:cxn modelId="{CED72545-BCAC-4B89-8D9B-DE110DD45D88}" type="presParOf" srcId="{9470BEB7-BCA0-4DFD-9D78-5DE769590E5C}" destId="{9736F616-935A-45AD-84DA-8ECC03C07172}" srcOrd="1" destOrd="0" presId="urn:microsoft.com/office/officeart/2005/8/layout/hList7"/>
    <dgm:cxn modelId="{753521AE-DCE7-42B0-AAB7-96505147CD50}" type="presParOf" srcId="{9470BEB7-BCA0-4DFD-9D78-5DE769590E5C}" destId="{4FBD5F04-32EF-4454-8D14-54C9D92D59AF}" srcOrd="2" destOrd="0" presId="urn:microsoft.com/office/officeart/2005/8/layout/hList7"/>
    <dgm:cxn modelId="{06298452-2224-45C2-945F-D3DACF67954A}" type="presParOf" srcId="{9470BEB7-BCA0-4DFD-9D78-5DE769590E5C}" destId="{E22EF057-4D14-49E1-9F15-C7704B75B44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hList7" loCatId="list" qsTypeId="urn:microsoft.com/office/officeart/2005/8/quickstyle/simple1#8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endParaRPr lang="es-MX" b="1" dirty="0" smtClean="0"/>
        </a:p>
        <a:p>
          <a:r>
            <a:rPr lang="es-MX" b="1" dirty="0" smtClean="0"/>
            <a:t>Entrego información veraz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/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/>
        </a:p>
      </dgm:t>
    </dgm:pt>
    <dgm:pt modelId="{DD470DFA-5DD2-43B8-B71A-9FF78C97568A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462CC76E-21BB-4AE5-99DB-13BCFC07D4AD}" type="pres">
      <dgm:prSet presAssocID="{34F841FA-B69F-4C45-82F0-FA20F1F0793A}" presName="fgShape" presStyleLbl="fgShp" presStyleIdx="0" presStyleCnt="1"/>
      <dgm:spPr>
        <a:noFill/>
        <a:ln>
          <a:noFill/>
        </a:ln>
      </dgm:spPr>
    </dgm:pt>
    <dgm:pt modelId="{16D2755A-DF93-452C-8CE2-B36633F85475}" type="pres">
      <dgm:prSet presAssocID="{34F841FA-B69F-4C45-82F0-FA20F1F0793A}" presName="linComp" presStyleCnt="0"/>
      <dgm:spPr/>
    </dgm:pt>
    <dgm:pt modelId="{4A7AD381-EFF2-461B-93D2-17492DD187BD}" type="pres">
      <dgm:prSet presAssocID="{9FBC50D0-B7BC-45B6-A88B-EDB4DD9321EE}" presName="compNode" presStyleCnt="0"/>
      <dgm:spPr/>
    </dgm:pt>
    <dgm:pt modelId="{F2AC2053-5F96-4B3D-9604-90FFE18D3F61}" type="pres">
      <dgm:prSet presAssocID="{9FBC50D0-B7BC-45B6-A88B-EDB4DD9321EE}" presName="bkgdShape" presStyleLbl="node1" presStyleIdx="0" presStyleCnt="1"/>
      <dgm:spPr/>
      <dgm:t>
        <a:bodyPr/>
        <a:lstStyle/>
        <a:p>
          <a:endParaRPr lang="es-CO"/>
        </a:p>
      </dgm:t>
    </dgm:pt>
    <dgm:pt modelId="{0280FEB6-948E-479B-BF29-4ECD3305E993}" type="pres">
      <dgm:prSet presAssocID="{9FBC50D0-B7BC-45B6-A88B-EDB4DD9321E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4882B3-7BBD-4B27-A2D1-F374E17AD54D}" type="pres">
      <dgm:prSet presAssocID="{9FBC50D0-B7BC-45B6-A88B-EDB4DD9321EE}" presName="invisiNode" presStyleLbl="node1" presStyleIdx="0" presStyleCnt="1"/>
      <dgm:spPr/>
    </dgm:pt>
    <dgm:pt modelId="{021B5F19-3FEF-406E-A1B7-5DC413DAAF3B}" type="pres">
      <dgm:prSet presAssocID="{9FBC50D0-B7BC-45B6-A88B-EDB4DD9321EE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3BA9563-02C8-4E11-8181-753AC755BBFC}" type="presOf" srcId="{9FBC50D0-B7BC-45B6-A88B-EDB4DD9321EE}" destId="{F2AC2053-5F96-4B3D-9604-90FFE18D3F61}" srcOrd="0" destOrd="0" presId="urn:microsoft.com/office/officeart/2005/8/layout/hList7"/>
    <dgm:cxn modelId="{A40C0CB8-4B65-4E5A-A2F1-29D7CD869104}" type="presOf" srcId="{34F841FA-B69F-4C45-82F0-FA20F1F0793A}" destId="{DD470DFA-5DD2-43B8-B71A-9FF78C97568A}" srcOrd="0" destOrd="0" presId="urn:microsoft.com/office/officeart/2005/8/layout/hList7"/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9510E855-4662-401F-AC22-DB8DE188BBCA}" type="presOf" srcId="{9FBC50D0-B7BC-45B6-A88B-EDB4DD9321EE}" destId="{0280FEB6-948E-479B-BF29-4ECD3305E993}" srcOrd="1" destOrd="0" presId="urn:microsoft.com/office/officeart/2005/8/layout/hList7"/>
    <dgm:cxn modelId="{64469610-EE86-4234-A30A-71B83318DB78}" type="presParOf" srcId="{DD470DFA-5DD2-43B8-B71A-9FF78C97568A}" destId="{462CC76E-21BB-4AE5-99DB-13BCFC07D4AD}" srcOrd="0" destOrd="0" presId="urn:microsoft.com/office/officeart/2005/8/layout/hList7"/>
    <dgm:cxn modelId="{9983A537-3C61-499E-AFE9-C333B28F53FA}" type="presParOf" srcId="{DD470DFA-5DD2-43B8-B71A-9FF78C97568A}" destId="{16D2755A-DF93-452C-8CE2-B36633F85475}" srcOrd="1" destOrd="0" presId="urn:microsoft.com/office/officeart/2005/8/layout/hList7"/>
    <dgm:cxn modelId="{30EDAB19-1426-4046-9102-A416E56BC23D}" type="presParOf" srcId="{16D2755A-DF93-452C-8CE2-B36633F85475}" destId="{4A7AD381-EFF2-461B-93D2-17492DD187BD}" srcOrd="0" destOrd="0" presId="urn:microsoft.com/office/officeart/2005/8/layout/hList7"/>
    <dgm:cxn modelId="{24343E96-D2E9-4AD1-974B-47F0B47824CA}" type="presParOf" srcId="{4A7AD381-EFF2-461B-93D2-17492DD187BD}" destId="{F2AC2053-5F96-4B3D-9604-90FFE18D3F61}" srcOrd="0" destOrd="0" presId="urn:microsoft.com/office/officeart/2005/8/layout/hList7"/>
    <dgm:cxn modelId="{23B908CB-CE46-4433-8EB7-78F5A9C5F20C}" type="presParOf" srcId="{4A7AD381-EFF2-461B-93D2-17492DD187BD}" destId="{0280FEB6-948E-479B-BF29-4ECD3305E993}" srcOrd="1" destOrd="0" presId="urn:microsoft.com/office/officeart/2005/8/layout/hList7"/>
    <dgm:cxn modelId="{9E90762E-C663-4280-8218-7C40E9DBFB85}" type="presParOf" srcId="{4A7AD381-EFF2-461B-93D2-17492DD187BD}" destId="{304882B3-7BBD-4B27-A2D1-F374E17AD54D}" srcOrd="2" destOrd="0" presId="urn:microsoft.com/office/officeart/2005/8/layout/hList7"/>
    <dgm:cxn modelId="{EAEC2C6E-9A8A-4123-B560-C3EF0B39CD05}" type="presParOf" srcId="{4A7AD381-EFF2-461B-93D2-17492DD187BD}" destId="{021B5F19-3FEF-406E-A1B7-5DC413DAAF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hList7" loCatId="list" qsTypeId="urn:microsoft.com/office/officeart/2005/8/quickstyle/simple1#9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r>
            <a:rPr lang="es-MX" b="1" smtClean="0"/>
            <a:t>Ofrezco alternativas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DC81C8-D51B-4138-92D3-3860002EA507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98DEDC81-5CEE-48C0-8EB4-7ECFFF3593C2}" type="pres">
      <dgm:prSet presAssocID="{34F841FA-B69F-4C45-82F0-FA20F1F0793A}" presName="fgShape" presStyleLbl="fgShp" presStyleIdx="0" presStyleCnt="1"/>
      <dgm:spPr>
        <a:noFill/>
        <a:ln>
          <a:noFill/>
        </a:ln>
      </dgm:spPr>
    </dgm:pt>
    <dgm:pt modelId="{BE40B967-19CB-4785-97F6-5E7146704FBA}" type="pres">
      <dgm:prSet presAssocID="{34F841FA-B69F-4C45-82F0-FA20F1F0793A}" presName="linComp" presStyleCnt="0"/>
      <dgm:spPr/>
    </dgm:pt>
    <dgm:pt modelId="{8A617E86-1C00-432D-9C93-FF6AA14FFF70}" type="pres">
      <dgm:prSet presAssocID="{9FBC50D0-B7BC-45B6-A88B-EDB4DD9321EE}" presName="compNode" presStyleCnt="0"/>
      <dgm:spPr/>
    </dgm:pt>
    <dgm:pt modelId="{B87CAD1A-88BC-4F4A-B680-8D0B227842E3}" type="pres">
      <dgm:prSet presAssocID="{9FBC50D0-B7BC-45B6-A88B-EDB4DD9321EE}" presName="bkgdShape" presStyleLbl="node1" presStyleIdx="0" presStyleCnt="1"/>
      <dgm:spPr/>
      <dgm:t>
        <a:bodyPr/>
        <a:lstStyle/>
        <a:p>
          <a:endParaRPr lang="es-CO"/>
        </a:p>
      </dgm:t>
    </dgm:pt>
    <dgm:pt modelId="{E638D885-CE38-42D6-9E5A-5788CA58B496}" type="pres">
      <dgm:prSet presAssocID="{9FBC50D0-B7BC-45B6-A88B-EDB4DD9321E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DCF975-234C-4BF3-BECA-DAE4CAB7A5B2}" type="pres">
      <dgm:prSet presAssocID="{9FBC50D0-B7BC-45B6-A88B-EDB4DD9321EE}" presName="invisiNode" presStyleLbl="node1" presStyleIdx="0" presStyleCnt="1"/>
      <dgm:spPr/>
    </dgm:pt>
    <dgm:pt modelId="{61497627-F08A-42E5-858D-F83FEFA0D7A6}" type="pres">
      <dgm:prSet presAssocID="{9FBC50D0-B7BC-45B6-A88B-EDB4DD9321EE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D3A1719-41BF-4972-A862-2E6467AFB340}" type="presOf" srcId="{9FBC50D0-B7BC-45B6-A88B-EDB4DD9321EE}" destId="{E638D885-CE38-42D6-9E5A-5788CA58B496}" srcOrd="1" destOrd="0" presId="urn:microsoft.com/office/officeart/2005/8/layout/hList7"/>
    <dgm:cxn modelId="{6EF0BDB9-8749-4434-9780-E8BA11D66A62}" type="presOf" srcId="{9FBC50D0-B7BC-45B6-A88B-EDB4DD9321EE}" destId="{B87CAD1A-88BC-4F4A-B680-8D0B227842E3}" srcOrd="0" destOrd="0" presId="urn:microsoft.com/office/officeart/2005/8/layout/hList7"/>
    <dgm:cxn modelId="{5978ED51-DEE9-44A1-8121-5CD746EC7CFE}" type="presOf" srcId="{34F841FA-B69F-4C45-82F0-FA20F1F0793A}" destId="{5EDC81C8-D51B-4138-92D3-3860002EA507}" srcOrd="0" destOrd="0" presId="urn:microsoft.com/office/officeart/2005/8/layout/hList7"/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B1D5E103-5FC2-4BD2-9E19-2A1CB5C2A2F9}" type="presParOf" srcId="{5EDC81C8-D51B-4138-92D3-3860002EA507}" destId="{98DEDC81-5CEE-48C0-8EB4-7ECFFF3593C2}" srcOrd="0" destOrd="0" presId="urn:microsoft.com/office/officeart/2005/8/layout/hList7"/>
    <dgm:cxn modelId="{E9736E90-9C53-45AA-ACCD-3FC685E9031D}" type="presParOf" srcId="{5EDC81C8-D51B-4138-92D3-3860002EA507}" destId="{BE40B967-19CB-4785-97F6-5E7146704FBA}" srcOrd="1" destOrd="0" presId="urn:microsoft.com/office/officeart/2005/8/layout/hList7"/>
    <dgm:cxn modelId="{3A400AF1-582B-4F73-A4C8-DD4F696A7847}" type="presParOf" srcId="{BE40B967-19CB-4785-97F6-5E7146704FBA}" destId="{8A617E86-1C00-432D-9C93-FF6AA14FFF70}" srcOrd="0" destOrd="0" presId="urn:microsoft.com/office/officeart/2005/8/layout/hList7"/>
    <dgm:cxn modelId="{402BE1E7-81B1-4E94-BADE-A8A427858765}" type="presParOf" srcId="{8A617E86-1C00-432D-9C93-FF6AA14FFF70}" destId="{B87CAD1A-88BC-4F4A-B680-8D0B227842E3}" srcOrd="0" destOrd="0" presId="urn:microsoft.com/office/officeart/2005/8/layout/hList7"/>
    <dgm:cxn modelId="{C1F452B0-0CE7-429C-A367-C63C6D434A4D}" type="presParOf" srcId="{8A617E86-1C00-432D-9C93-FF6AA14FFF70}" destId="{E638D885-CE38-42D6-9E5A-5788CA58B496}" srcOrd="1" destOrd="0" presId="urn:microsoft.com/office/officeart/2005/8/layout/hList7"/>
    <dgm:cxn modelId="{BF84DEAE-5D2C-47E5-B452-750147693350}" type="presParOf" srcId="{8A617E86-1C00-432D-9C93-FF6AA14FFF70}" destId="{B9DCF975-234C-4BF3-BECA-DAE4CAB7A5B2}" srcOrd="2" destOrd="0" presId="urn:microsoft.com/office/officeart/2005/8/layout/hList7"/>
    <dgm:cxn modelId="{F213EE1A-F0F4-4B49-B139-A8824363054F}" type="presParOf" srcId="{8A617E86-1C00-432D-9C93-FF6AA14FFF70}" destId="{61497627-F08A-42E5-858D-F83FEFA0D7A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C0EAF6-09C4-4BC1-9577-FD5A893AB963}" type="doc">
      <dgm:prSet loTypeId="urn:microsoft.com/office/officeart/2005/8/layout/hList7#1" loCatId="list" qsTypeId="urn:microsoft.com/office/officeart/2005/8/quickstyle/simple1#5" qsCatId="simple" csTypeId="urn:microsoft.com/office/officeart/2005/8/colors/accent1_2#11" csCatId="accent1" phldr="1"/>
      <dgm:spPr/>
    </dgm:pt>
    <dgm:pt modelId="{7F2BBE69-6F9F-41F3-B998-82DB772C7F35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Atiendo con agilidad</a:t>
          </a:r>
          <a:endParaRPr lang="en-US" sz="1600" b="1" dirty="0">
            <a:solidFill>
              <a:schemeClr val="bg1"/>
            </a:solidFill>
          </a:endParaRPr>
        </a:p>
      </dgm:t>
    </dgm:pt>
    <dgm:pt modelId="{C8E70126-682C-4E2C-B7E0-3F6C38928CBC}" type="parTrans" cxnId="{5F93289A-2EE9-4F0F-8CC9-96E89C4D3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88C0E6-8460-4332-A150-C7E031F77595}" type="sibTrans" cxnId="{5F93289A-2EE9-4F0F-8CC9-96E89C4D3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CA6607-7A01-4C99-92D1-AFB6D7BF99F9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Busco apoyo</a:t>
          </a:r>
          <a:endParaRPr lang="en-US" sz="1400" b="1" dirty="0">
            <a:solidFill>
              <a:schemeClr val="bg1"/>
            </a:solidFill>
          </a:endParaRPr>
        </a:p>
      </dgm:t>
    </dgm:pt>
    <dgm:pt modelId="{1BEF30BF-1A10-4804-B5FD-125DD72378F7}" type="parTrans" cxnId="{B1BE410E-A97D-4DE9-AC56-CFFEFC6678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34126D-AF37-441B-A638-756E6F5789CA}" type="sibTrans" cxnId="{B1BE410E-A97D-4DE9-AC56-CFFEFC6678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250458-A49A-4C60-846A-4191EF487173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Valido su satisfacción</a:t>
          </a:r>
          <a:endParaRPr lang="en-US" sz="1400" b="1" dirty="0">
            <a:solidFill>
              <a:schemeClr val="bg1"/>
            </a:solidFill>
          </a:endParaRPr>
        </a:p>
      </dgm:t>
    </dgm:pt>
    <dgm:pt modelId="{97FA4CCB-36BC-4259-B3DF-811C83D10AB7}" type="parTrans" cxnId="{DF1FEA0E-90AD-4B07-A431-24198ED5EA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7CFDD7-0904-40CA-945B-7E3036DD363F}" type="sibTrans" cxnId="{DF1FEA0E-90AD-4B07-A431-24198ED5EA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D30C66-E9FB-4673-93F6-C16A7F12C9B4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Realizo Seguimiento .</a:t>
          </a:r>
          <a:endParaRPr lang="en-US" sz="1400" b="1" dirty="0">
            <a:solidFill>
              <a:schemeClr val="bg1"/>
            </a:solidFill>
          </a:endParaRPr>
        </a:p>
      </dgm:t>
    </dgm:pt>
    <dgm:pt modelId="{E9B928B5-7BFD-4DF4-B04B-C44237E39CEA}" type="parTrans" cxnId="{AF6A181D-4010-463A-86BF-3FBB561802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AFB047-0278-4F2A-8F95-B560ED2D5F16}" type="sibTrans" cxnId="{AF6A181D-4010-463A-86BF-3FBB561802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EB5A8C-5805-4943-B450-2E633E5BD0D0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Soluciono el requerimiento </a:t>
          </a:r>
          <a:endParaRPr lang="en-US" sz="1400" b="1" dirty="0">
            <a:solidFill>
              <a:schemeClr val="bg1"/>
            </a:solidFill>
          </a:endParaRPr>
        </a:p>
      </dgm:t>
    </dgm:pt>
    <dgm:pt modelId="{A333E4E2-F725-4902-A20C-BBB435032A3B}" type="parTrans" cxnId="{01AECF12-D8CA-4FB8-999C-0DE977D61A4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3FB348-E70C-4760-91EA-ED66AB3B7821}" type="sibTrans" cxnId="{01AECF12-D8CA-4FB8-999C-0DE977D61A4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6F9D5D-2A6F-45C9-A030-EEC974675FCE}" type="pres">
      <dgm:prSet presAssocID="{A7C0EAF6-09C4-4BC1-9577-FD5A893AB963}" presName="Name0" presStyleCnt="0">
        <dgm:presLayoutVars>
          <dgm:dir/>
          <dgm:resizeHandles val="exact"/>
        </dgm:presLayoutVars>
      </dgm:prSet>
      <dgm:spPr/>
    </dgm:pt>
    <dgm:pt modelId="{77748AAE-2630-4654-8112-6508FB421A08}" type="pres">
      <dgm:prSet presAssocID="{A7C0EAF6-09C4-4BC1-9577-FD5A893AB963}" presName="fgShape" presStyleLbl="fgShp" presStyleIdx="0" presStyleCn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18E6C48-0E0D-4572-91B9-D2C446FE7D79}" type="pres">
      <dgm:prSet presAssocID="{A7C0EAF6-09C4-4BC1-9577-FD5A893AB963}" presName="linComp" presStyleCnt="0"/>
      <dgm:spPr/>
    </dgm:pt>
    <dgm:pt modelId="{D969F50D-901B-4F30-ADBA-155C17EB8B33}" type="pres">
      <dgm:prSet presAssocID="{7F2BBE69-6F9F-41F3-B998-82DB772C7F35}" presName="compNode" presStyleCnt="0"/>
      <dgm:spPr/>
    </dgm:pt>
    <dgm:pt modelId="{2FC884E6-4C74-4900-8A7A-B4E57EF0B5C7}" type="pres">
      <dgm:prSet presAssocID="{7F2BBE69-6F9F-41F3-B998-82DB772C7F35}" presName="bkgdShape" presStyleLbl="node1" presStyleIdx="0" presStyleCnt="5" custLinFactNeighborX="5060"/>
      <dgm:spPr/>
      <dgm:t>
        <a:bodyPr/>
        <a:lstStyle/>
        <a:p>
          <a:endParaRPr lang="en-US"/>
        </a:p>
      </dgm:t>
    </dgm:pt>
    <dgm:pt modelId="{AD072196-1373-442A-972B-81E26DAD648A}" type="pres">
      <dgm:prSet presAssocID="{7F2BBE69-6F9F-41F3-B998-82DB772C7F3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9ADB0-B37F-4975-96F3-5CB8DA6A9AB1}" type="pres">
      <dgm:prSet presAssocID="{7F2BBE69-6F9F-41F3-B998-82DB772C7F35}" presName="invisiNode" presStyleLbl="node1" presStyleIdx="0" presStyleCnt="5"/>
      <dgm:spPr/>
    </dgm:pt>
    <dgm:pt modelId="{5E5E27E2-D58C-4125-A783-2D9C8F6A9973}" type="pres">
      <dgm:prSet presAssocID="{7F2BBE69-6F9F-41F3-B998-82DB772C7F35}" presName="imagNode" presStyleLbl="fgImgPlace1" presStyleIdx="0" presStyleCnt="5" custLinFactNeighborX="53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CO"/>
        </a:p>
      </dgm:t>
    </dgm:pt>
    <dgm:pt modelId="{C553B6D4-EAE0-4889-8C6F-9CB2755A9BF9}" type="pres">
      <dgm:prSet presAssocID="{1B88C0E6-8460-4332-A150-C7E031F775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065065-8626-4070-8DB8-EC8932450F94}" type="pres">
      <dgm:prSet presAssocID="{9CCA6607-7A01-4C99-92D1-AFB6D7BF99F9}" presName="compNode" presStyleCnt="0"/>
      <dgm:spPr/>
    </dgm:pt>
    <dgm:pt modelId="{6EE25C6A-F18D-4D59-BF2E-DC4918CB2C66}" type="pres">
      <dgm:prSet presAssocID="{9CCA6607-7A01-4C99-92D1-AFB6D7BF99F9}" presName="bkgdShape" presStyleLbl="node1" presStyleIdx="1" presStyleCnt="5" custLinFactNeighborX="3147"/>
      <dgm:spPr/>
      <dgm:t>
        <a:bodyPr/>
        <a:lstStyle/>
        <a:p>
          <a:endParaRPr lang="en-US"/>
        </a:p>
      </dgm:t>
    </dgm:pt>
    <dgm:pt modelId="{ED674FE5-48B2-459C-A722-56CAC2F1CA98}" type="pres">
      <dgm:prSet presAssocID="{9CCA6607-7A01-4C99-92D1-AFB6D7BF99F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B7DEE-3F89-43E2-AE4A-30DDD94F5EDA}" type="pres">
      <dgm:prSet presAssocID="{9CCA6607-7A01-4C99-92D1-AFB6D7BF99F9}" presName="invisiNode" presStyleLbl="node1" presStyleIdx="1" presStyleCnt="5"/>
      <dgm:spPr/>
    </dgm:pt>
    <dgm:pt modelId="{F89BAE9C-4D77-4B6F-9CA9-D1D6F40A74BA}" type="pres">
      <dgm:prSet presAssocID="{9CCA6607-7A01-4C99-92D1-AFB6D7BF99F9}" presName="imagNode" presStyleLbl="fgImgPlace1" presStyleIdx="1" presStyleCnt="5" custLinFactNeighborX="33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CO"/>
        </a:p>
      </dgm:t>
    </dgm:pt>
    <dgm:pt modelId="{7F435E8E-3F39-43F2-8A0B-64CBD68E7A45}" type="pres">
      <dgm:prSet presAssocID="{8434126D-AF37-441B-A638-756E6F5789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866466-6C52-4A03-B965-EF7A36CEE8F7}" type="pres">
      <dgm:prSet presAssocID="{4FEB5A8C-5805-4943-B450-2E633E5BD0D0}" presName="compNode" presStyleCnt="0"/>
      <dgm:spPr/>
    </dgm:pt>
    <dgm:pt modelId="{4EBFB60A-CC7E-45BA-9089-239EDF03B9B0}" type="pres">
      <dgm:prSet presAssocID="{4FEB5A8C-5805-4943-B450-2E633E5BD0D0}" presName="bkgdShape" presStyleLbl="node1" presStyleIdx="2" presStyleCnt="5" custLinFactNeighborX="1340"/>
      <dgm:spPr/>
      <dgm:t>
        <a:bodyPr/>
        <a:lstStyle/>
        <a:p>
          <a:endParaRPr lang="en-US"/>
        </a:p>
      </dgm:t>
    </dgm:pt>
    <dgm:pt modelId="{7A7D0BB5-2EC1-43D4-B5B6-7E3A4D84F29E}" type="pres">
      <dgm:prSet presAssocID="{4FEB5A8C-5805-4943-B450-2E633E5BD0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254D0-75CC-4B21-8879-BA8EF2B89389}" type="pres">
      <dgm:prSet presAssocID="{4FEB5A8C-5805-4943-B450-2E633E5BD0D0}" presName="invisiNode" presStyleLbl="node1" presStyleIdx="2" presStyleCnt="5"/>
      <dgm:spPr/>
    </dgm:pt>
    <dgm:pt modelId="{EEE13051-63EE-4F47-BAAE-A9F0A60BAD60}" type="pres">
      <dgm:prSet presAssocID="{4FEB5A8C-5805-4943-B450-2E633E5BD0D0}" presName="imagNode" presStyleLbl="fgImgPlace1" presStyleIdx="2" presStyleCnt="5" custLinFactNeighborX="14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CO"/>
        </a:p>
      </dgm:t>
    </dgm:pt>
    <dgm:pt modelId="{F06C7A36-C4E6-4B8A-A372-728CFBA1A0F7}" type="pres">
      <dgm:prSet presAssocID="{813FB348-E70C-4760-91EA-ED66AB3B78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EF45A0-7B8D-4DCC-BBD0-D63D3792AB5B}" type="pres">
      <dgm:prSet presAssocID="{66D30C66-E9FB-4673-93F6-C16A7F12C9B4}" presName="compNode" presStyleCnt="0"/>
      <dgm:spPr/>
    </dgm:pt>
    <dgm:pt modelId="{DD8DDB66-7C99-4AC5-A5DC-E61C12ED8778}" type="pres">
      <dgm:prSet presAssocID="{66D30C66-E9FB-4673-93F6-C16A7F12C9B4}" presName="bkgdShape" presStyleLbl="node1" presStyleIdx="3" presStyleCnt="5" custLinFactX="726" custLinFactNeighborX="100000"/>
      <dgm:spPr/>
      <dgm:t>
        <a:bodyPr/>
        <a:lstStyle/>
        <a:p>
          <a:endParaRPr lang="en-US"/>
        </a:p>
      </dgm:t>
    </dgm:pt>
    <dgm:pt modelId="{5CEDEB53-524F-4436-976C-655A75D1B559}" type="pres">
      <dgm:prSet presAssocID="{66D30C66-E9FB-4673-93F6-C16A7F12C9B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20A9F-6D49-44B6-83D4-DA6C1150F859}" type="pres">
      <dgm:prSet presAssocID="{66D30C66-E9FB-4673-93F6-C16A7F12C9B4}" presName="invisiNode" presStyleLbl="node1" presStyleIdx="3" presStyleCnt="5"/>
      <dgm:spPr/>
    </dgm:pt>
    <dgm:pt modelId="{33502B4F-838B-435F-9AE5-4CC3FFB30499}" type="pres">
      <dgm:prSet presAssocID="{66D30C66-E9FB-4673-93F6-C16A7F12C9B4}" presName="imagNode" presStyleLbl="fgImgPlace1" presStyleIdx="3" presStyleCnt="5" custLinFactX="8084" custLinFactNeighborX="100000" custLinFactNeighborY="-232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MX"/>
        </a:p>
      </dgm:t>
    </dgm:pt>
    <dgm:pt modelId="{E2823796-042B-46E1-93FE-0F82EBBF7B1B}" type="pres">
      <dgm:prSet presAssocID="{25AFB047-0278-4F2A-8F95-B560ED2D5F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B24126-33E0-4B10-98E9-99550C104290}" type="pres">
      <dgm:prSet presAssocID="{87250458-A49A-4C60-846A-4191EF487173}" presName="compNode" presStyleCnt="0"/>
      <dgm:spPr/>
    </dgm:pt>
    <dgm:pt modelId="{F020BE49-0319-4A7C-8E9A-1CFE2847FCBC}" type="pres">
      <dgm:prSet presAssocID="{87250458-A49A-4C60-846A-4191EF487173}" presName="bkgdShape" presStyleLbl="node1" presStyleIdx="4" presStyleCnt="5" custLinFactX="-3467" custLinFactNeighborX="-100000"/>
      <dgm:spPr/>
      <dgm:t>
        <a:bodyPr/>
        <a:lstStyle/>
        <a:p>
          <a:endParaRPr lang="en-US"/>
        </a:p>
      </dgm:t>
    </dgm:pt>
    <dgm:pt modelId="{C3F4730B-1B23-4079-8E2C-B8E6E3452211}" type="pres">
      <dgm:prSet presAssocID="{87250458-A49A-4C60-846A-4191EF48717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38092-2BEA-4346-8D03-D9420B1015FD}" type="pres">
      <dgm:prSet presAssocID="{87250458-A49A-4C60-846A-4191EF487173}" presName="invisiNode" presStyleLbl="node1" presStyleIdx="4" presStyleCnt="5"/>
      <dgm:spPr/>
    </dgm:pt>
    <dgm:pt modelId="{DB8EDF4A-4DF8-4F05-965D-1079C14B0649}" type="pres">
      <dgm:prSet presAssocID="{87250458-A49A-4C60-846A-4191EF487173}" presName="imagNode" presStyleLbl="fgImgPlace1" presStyleIdx="4" presStyleCnt="5" custLinFactX="-10073" custLinFactNeighborX="-100000" custLinFactNeighborY="619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s-CO"/>
        </a:p>
      </dgm:t>
    </dgm:pt>
  </dgm:ptLst>
  <dgm:cxnLst>
    <dgm:cxn modelId="{3A082115-1EFF-4EC5-ABB0-A5DC437160A6}" type="presOf" srcId="{87250458-A49A-4C60-846A-4191EF487173}" destId="{F020BE49-0319-4A7C-8E9A-1CFE2847FCBC}" srcOrd="0" destOrd="0" presId="urn:microsoft.com/office/officeart/2005/8/layout/hList7#1"/>
    <dgm:cxn modelId="{8DF206D7-3338-4F4D-AE4A-B29C4B03B457}" type="presOf" srcId="{25AFB047-0278-4F2A-8F95-B560ED2D5F16}" destId="{E2823796-042B-46E1-93FE-0F82EBBF7B1B}" srcOrd="0" destOrd="0" presId="urn:microsoft.com/office/officeart/2005/8/layout/hList7#1"/>
    <dgm:cxn modelId="{97F5F282-CC9A-4E19-A718-F72851B0D976}" type="presOf" srcId="{7F2BBE69-6F9F-41F3-B998-82DB772C7F35}" destId="{2FC884E6-4C74-4900-8A7A-B4E57EF0B5C7}" srcOrd="0" destOrd="0" presId="urn:microsoft.com/office/officeart/2005/8/layout/hList7#1"/>
    <dgm:cxn modelId="{623F6014-A8D3-4AB7-AF79-43D69F1FB537}" type="presOf" srcId="{4FEB5A8C-5805-4943-B450-2E633E5BD0D0}" destId="{7A7D0BB5-2EC1-43D4-B5B6-7E3A4D84F29E}" srcOrd="1" destOrd="0" presId="urn:microsoft.com/office/officeart/2005/8/layout/hList7#1"/>
    <dgm:cxn modelId="{B1BE410E-A97D-4DE9-AC56-CFFEFC6678A0}" srcId="{A7C0EAF6-09C4-4BC1-9577-FD5A893AB963}" destId="{9CCA6607-7A01-4C99-92D1-AFB6D7BF99F9}" srcOrd="1" destOrd="0" parTransId="{1BEF30BF-1A10-4804-B5FD-125DD72378F7}" sibTransId="{8434126D-AF37-441B-A638-756E6F5789CA}"/>
    <dgm:cxn modelId="{C49F0B79-74EE-4C96-B16F-54A25DD9312C}" type="presOf" srcId="{66D30C66-E9FB-4673-93F6-C16A7F12C9B4}" destId="{5CEDEB53-524F-4436-976C-655A75D1B559}" srcOrd="1" destOrd="0" presId="urn:microsoft.com/office/officeart/2005/8/layout/hList7#1"/>
    <dgm:cxn modelId="{5F93289A-2EE9-4F0F-8CC9-96E89C4D3905}" srcId="{A7C0EAF6-09C4-4BC1-9577-FD5A893AB963}" destId="{7F2BBE69-6F9F-41F3-B998-82DB772C7F35}" srcOrd="0" destOrd="0" parTransId="{C8E70126-682C-4E2C-B7E0-3F6C38928CBC}" sibTransId="{1B88C0E6-8460-4332-A150-C7E031F77595}"/>
    <dgm:cxn modelId="{112C8A42-28B1-4A75-8E11-2F05E7F3667E}" type="presOf" srcId="{87250458-A49A-4C60-846A-4191EF487173}" destId="{C3F4730B-1B23-4079-8E2C-B8E6E3452211}" srcOrd="1" destOrd="0" presId="urn:microsoft.com/office/officeart/2005/8/layout/hList7#1"/>
    <dgm:cxn modelId="{34A49BD3-9293-42F3-BD44-661BE1A376A2}" type="presOf" srcId="{8434126D-AF37-441B-A638-756E6F5789CA}" destId="{7F435E8E-3F39-43F2-8A0B-64CBD68E7A45}" srcOrd="0" destOrd="0" presId="urn:microsoft.com/office/officeart/2005/8/layout/hList7#1"/>
    <dgm:cxn modelId="{2C4458E3-EA08-409D-A7A4-3C8B42BC7E81}" type="presOf" srcId="{66D30C66-E9FB-4673-93F6-C16A7F12C9B4}" destId="{DD8DDB66-7C99-4AC5-A5DC-E61C12ED8778}" srcOrd="0" destOrd="0" presId="urn:microsoft.com/office/officeart/2005/8/layout/hList7#1"/>
    <dgm:cxn modelId="{F3B75720-1F09-40E9-B4E2-2EAEE66E8CA4}" type="presOf" srcId="{9CCA6607-7A01-4C99-92D1-AFB6D7BF99F9}" destId="{6EE25C6A-F18D-4D59-BF2E-DC4918CB2C66}" srcOrd="0" destOrd="0" presId="urn:microsoft.com/office/officeart/2005/8/layout/hList7#1"/>
    <dgm:cxn modelId="{AF6A181D-4010-463A-86BF-3FBB56180201}" srcId="{A7C0EAF6-09C4-4BC1-9577-FD5A893AB963}" destId="{66D30C66-E9FB-4673-93F6-C16A7F12C9B4}" srcOrd="3" destOrd="0" parTransId="{E9B928B5-7BFD-4DF4-B04B-C44237E39CEA}" sibTransId="{25AFB047-0278-4F2A-8F95-B560ED2D5F16}"/>
    <dgm:cxn modelId="{DF1FEA0E-90AD-4B07-A431-24198ED5EAA5}" srcId="{A7C0EAF6-09C4-4BC1-9577-FD5A893AB963}" destId="{87250458-A49A-4C60-846A-4191EF487173}" srcOrd="4" destOrd="0" parTransId="{97FA4CCB-36BC-4259-B3DF-811C83D10AB7}" sibTransId="{FB7CFDD7-0904-40CA-945B-7E3036DD363F}"/>
    <dgm:cxn modelId="{F4C6411F-48E6-4D43-AA7F-ED75BC4E06B8}" type="presOf" srcId="{A7C0EAF6-09C4-4BC1-9577-FD5A893AB963}" destId="{096F9D5D-2A6F-45C9-A030-EEC974675FCE}" srcOrd="0" destOrd="0" presId="urn:microsoft.com/office/officeart/2005/8/layout/hList7#1"/>
    <dgm:cxn modelId="{764519D9-7EDE-44FB-9AE0-C6DCDCD6DA7D}" type="presOf" srcId="{9CCA6607-7A01-4C99-92D1-AFB6D7BF99F9}" destId="{ED674FE5-48B2-459C-A722-56CAC2F1CA98}" srcOrd="1" destOrd="0" presId="urn:microsoft.com/office/officeart/2005/8/layout/hList7#1"/>
    <dgm:cxn modelId="{1B056EC8-8963-44CC-9642-ECA90C07AA83}" type="presOf" srcId="{813FB348-E70C-4760-91EA-ED66AB3B7821}" destId="{F06C7A36-C4E6-4B8A-A372-728CFBA1A0F7}" srcOrd="0" destOrd="0" presId="urn:microsoft.com/office/officeart/2005/8/layout/hList7#1"/>
    <dgm:cxn modelId="{01AECF12-D8CA-4FB8-999C-0DE977D61A44}" srcId="{A7C0EAF6-09C4-4BC1-9577-FD5A893AB963}" destId="{4FEB5A8C-5805-4943-B450-2E633E5BD0D0}" srcOrd="2" destOrd="0" parTransId="{A333E4E2-F725-4902-A20C-BBB435032A3B}" sibTransId="{813FB348-E70C-4760-91EA-ED66AB3B7821}"/>
    <dgm:cxn modelId="{D81DA329-F6B8-426A-A955-BE0DCEC6FDFF}" type="presOf" srcId="{7F2BBE69-6F9F-41F3-B998-82DB772C7F35}" destId="{AD072196-1373-442A-972B-81E26DAD648A}" srcOrd="1" destOrd="0" presId="urn:microsoft.com/office/officeart/2005/8/layout/hList7#1"/>
    <dgm:cxn modelId="{4A2B5558-25EA-4035-A437-551A0F06D3E7}" type="presOf" srcId="{4FEB5A8C-5805-4943-B450-2E633E5BD0D0}" destId="{4EBFB60A-CC7E-45BA-9089-239EDF03B9B0}" srcOrd="0" destOrd="0" presId="urn:microsoft.com/office/officeart/2005/8/layout/hList7#1"/>
    <dgm:cxn modelId="{D8706C1C-E9A9-49D1-A9EC-2F8BF71823DE}" type="presOf" srcId="{1B88C0E6-8460-4332-A150-C7E031F77595}" destId="{C553B6D4-EAE0-4889-8C6F-9CB2755A9BF9}" srcOrd="0" destOrd="0" presId="urn:microsoft.com/office/officeart/2005/8/layout/hList7#1"/>
    <dgm:cxn modelId="{F99371DB-C2A3-425B-98C2-CBC09FD084A0}" type="presParOf" srcId="{096F9D5D-2A6F-45C9-A030-EEC974675FCE}" destId="{77748AAE-2630-4654-8112-6508FB421A08}" srcOrd="0" destOrd="0" presId="urn:microsoft.com/office/officeart/2005/8/layout/hList7#1"/>
    <dgm:cxn modelId="{65E63EE5-28BD-44DD-B4F0-0C9D8AA80877}" type="presParOf" srcId="{096F9D5D-2A6F-45C9-A030-EEC974675FCE}" destId="{418E6C48-0E0D-4572-91B9-D2C446FE7D79}" srcOrd="1" destOrd="0" presId="urn:microsoft.com/office/officeart/2005/8/layout/hList7#1"/>
    <dgm:cxn modelId="{2D8522B3-731C-45B3-956B-D696FB70BD6A}" type="presParOf" srcId="{418E6C48-0E0D-4572-91B9-D2C446FE7D79}" destId="{D969F50D-901B-4F30-ADBA-155C17EB8B33}" srcOrd="0" destOrd="0" presId="urn:microsoft.com/office/officeart/2005/8/layout/hList7#1"/>
    <dgm:cxn modelId="{5BA7D877-04A1-47A4-B253-1F0097463ED0}" type="presParOf" srcId="{D969F50D-901B-4F30-ADBA-155C17EB8B33}" destId="{2FC884E6-4C74-4900-8A7A-B4E57EF0B5C7}" srcOrd="0" destOrd="0" presId="urn:microsoft.com/office/officeart/2005/8/layout/hList7#1"/>
    <dgm:cxn modelId="{535FE6E5-F439-4015-9CDD-292F0B9B4FC2}" type="presParOf" srcId="{D969F50D-901B-4F30-ADBA-155C17EB8B33}" destId="{AD072196-1373-442A-972B-81E26DAD648A}" srcOrd="1" destOrd="0" presId="urn:microsoft.com/office/officeart/2005/8/layout/hList7#1"/>
    <dgm:cxn modelId="{7F65ADBF-BEC9-42D5-89AF-728704AE0DD9}" type="presParOf" srcId="{D969F50D-901B-4F30-ADBA-155C17EB8B33}" destId="{BA39ADB0-B37F-4975-96F3-5CB8DA6A9AB1}" srcOrd="2" destOrd="0" presId="urn:microsoft.com/office/officeart/2005/8/layout/hList7#1"/>
    <dgm:cxn modelId="{4F3D8DD2-24B3-4440-A48E-2B597F154F26}" type="presParOf" srcId="{D969F50D-901B-4F30-ADBA-155C17EB8B33}" destId="{5E5E27E2-D58C-4125-A783-2D9C8F6A9973}" srcOrd="3" destOrd="0" presId="urn:microsoft.com/office/officeart/2005/8/layout/hList7#1"/>
    <dgm:cxn modelId="{09E95217-DF72-485D-A1AD-E38C4F44B507}" type="presParOf" srcId="{418E6C48-0E0D-4572-91B9-D2C446FE7D79}" destId="{C553B6D4-EAE0-4889-8C6F-9CB2755A9BF9}" srcOrd="1" destOrd="0" presId="urn:microsoft.com/office/officeart/2005/8/layout/hList7#1"/>
    <dgm:cxn modelId="{F8089CA9-36CA-4477-AB21-2128C6CE57CC}" type="presParOf" srcId="{418E6C48-0E0D-4572-91B9-D2C446FE7D79}" destId="{EA065065-8626-4070-8DB8-EC8932450F94}" srcOrd="2" destOrd="0" presId="urn:microsoft.com/office/officeart/2005/8/layout/hList7#1"/>
    <dgm:cxn modelId="{20569D45-EBE1-416E-979C-5F1341C67EA1}" type="presParOf" srcId="{EA065065-8626-4070-8DB8-EC8932450F94}" destId="{6EE25C6A-F18D-4D59-BF2E-DC4918CB2C66}" srcOrd="0" destOrd="0" presId="urn:microsoft.com/office/officeart/2005/8/layout/hList7#1"/>
    <dgm:cxn modelId="{80EAD92A-B033-43AC-93F3-E6BADEA0DA86}" type="presParOf" srcId="{EA065065-8626-4070-8DB8-EC8932450F94}" destId="{ED674FE5-48B2-459C-A722-56CAC2F1CA98}" srcOrd="1" destOrd="0" presId="urn:microsoft.com/office/officeart/2005/8/layout/hList7#1"/>
    <dgm:cxn modelId="{47594AFE-2C83-4274-862D-1F987743BE15}" type="presParOf" srcId="{EA065065-8626-4070-8DB8-EC8932450F94}" destId="{EB9B7DEE-3F89-43E2-AE4A-30DDD94F5EDA}" srcOrd="2" destOrd="0" presId="urn:microsoft.com/office/officeart/2005/8/layout/hList7#1"/>
    <dgm:cxn modelId="{E84B2455-B861-4053-9906-4F81B890292B}" type="presParOf" srcId="{EA065065-8626-4070-8DB8-EC8932450F94}" destId="{F89BAE9C-4D77-4B6F-9CA9-D1D6F40A74BA}" srcOrd="3" destOrd="0" presId="urn:microsoft.com/office/officeart/2005/8/layout/hList7#1"/>
    <dgm:cxn modelId="{0D6C397A-42D9-463E-ADBC-3C8CFEC788D7}" type="presParOf" srcId="{418E6C48-0E0D-4572-91B9-D2C446FE7D79}" destId="{7F435E8E-3F39-43F2-8A0B-64CBD68E7A45}" srcOrd="3" destOrd="0" presId="urn:microsoft.com/office/officeart/2005/8/layout/hList7#1"/>
    <dgm:cxn modelId="{546F30B5-5DBF-4E9A-A615-F900979ADCAE}" type="presParOf" srcId="{418E6C48-0E0D-4572-91B9-D2C446FE7D79}" destId="{38866466-6C52-4A03-B965-EF7A36CEE8F7}" srcOrd="4" destOrd="0" presId="urn:microsoft.com/office/officeart/2005/8/layout/hList7#1"/>
    <dgm:cxn modelId="{184566D2-7B5A-494A-9E68-446E22A18108}" type="presParOf" srcId="{38866466-6C52-4A03-B965-EF7A36CEE8F7}" destId="{4EBFB60A-CC7E-45BA-9089-239EDF03B9B0}" srcOrd="0" destOrd="0" presId="urn:microsoft.com/office/officeart/2005/8/layout/hList7#1"/>
    <dgm:cxn modelId="{A2781BD3-98DA-4AE9-A9F7-80EE1B1340BD}" type="presParOf" srcId="{38866466-6C52-4A03-B965-EF7A36CEE8F7}" destId="{7A7D0BB5-2EC1-43D4-B5B6-7E3A4D84F29E}" srcOrd="1" destOrd="0" presId="urn:microsoft.com/office/officeart/2005/8/layout/hList7#1"/>
    <dgm:cxn modelId="{294A4D00-BD2A-416E-8F45-7E38C6FDE2A5}" type="presParOf" srcId="{38866466-6C52-4A03-B965-EF7A36CEE8F7}" destId="{C5C254D0-75CC-4B21-8879-BA8EF2B89389}" srcOrd="2" destOrd="0" presId="urn:microsoft.com/office/officeart/2005/8/layout/hList7#1"/>
    <dgm:cxn modelId="{69C5BD0F-D769-40D7-ACBE-2855196E3A02}" type="presParOf" srcId="{38866466-6C52-4A03-B965-EF7A36CEE8F7}" destId="{EEE13051-63EE-4F47-BAAE-A9F0A60BAD60}" srcOrd="3" destOrd="0" presId="urn:microsoft.com/office/officeart/2005/8/layout/hList7#1"/>
    <dgm:cxn modelId="{D5860F22-9D25-461A-AC24-FE9793AE5CAC}" type="presParOf" srcId="{418E6C48-0E0D-4572-91B9-D2C446FE7D79}" destId="{F06C7A36-C4E6-4B8A-A372-728CFBA1A0F7}" srcOrd="5" destOrd="0" presId="urn:microsoft.com/office/officeart/2005/8/layout/hList7#1"/>
    <dgm:cxn modelId="{0AB42384-5E04-448C-ADC7-3F3E817985DD}" type="presParOf" srcId="{418E6C48-0E0D-4572-91B9-D2C446FE7D79}" destId="{43EF45A0-7B8D-4DCC-BBD0-D63D3792AB5B}" srcOrd="6" destOrd="0" presId="urn:microsoft.com/office/officeart/2005/8/layout/hList7#1"/>
    <dgm:cxn modelId="{9C5E0C58-FFAF-434E-BAA8-7974050F80BE}" type="presParOf" srcId="{43EF45A0-7B8D-4DCC-BBD0-D63D3792AB5B}" destId="{DD8DDB66-7C99-4AC5-A5DC-E61C12ED8778}" srcOrd="0" destOrd="0" presId="urn:microsoft.com/office/officeart/2005/8/layout/hList7#1"/>
    <dgm:cxn modelId="{869B0087-FE93-499E-9238-72D0876881E2}" type="presParOf" srcId="{43EF45A0-7B8D-4DCC-BBD0-D63D3792AB5B}" destId="{5CEDEB53-524F-4436-976C-655A75D1B559}" srcOrd="1" destOrd="0" presId="urn:microsoft.com/office/officeart/2005/8/layout/hList7#1"/>
    <dgm:cxn modelId="{085613DA-1E3E-4A8E-9DBF-A0AEDAB89F26}" type="presParOf" srcId="{43EF45A0-7B8D-4DCC-BBD0-D63D3792AB5B}" destId="{44B20A9F-6D49-44B6-83D4-DA6C1150F859}" srcOrd="2" destOrd="0" presId="urn:microsoft.com/office/officeart/2005/8/layout/hList7#1"/>
    <dgm:cxn modelId="{CE39E6F2-4550-4FB8-83F2-F40F6584BE48}" type="presParOf" srcId="{43EF45A0-7B8D-4DCC-BBD0-D63D3792AB5B}" destId="{33502B4F-838B-435F-9AE5-4CC3FFB30499}" srcOrd="3" destOrd="0" presId="urn:microsoft.com/office/officeart/2005/8/layout/hList7#1"/>
    <dgm:cxn modelId="{8A0A29D0-8BE8-4221-9B42-2809CF6DA2EE}" type="presParOf" srcId="{418E6C48-0E0D-4572-91B9-D2C446FE7D79}" destId="{E2823796-042B-46E1-93FE-0F82EBBF7B1B}" srcOrd="7" destOrd="0" presId="urn:microsoft.com/office/officeart/2005/8/layout/hList7#1"/>
    <dgm:cxn modelId="{BEBD07B6-25BA-4B02-A969-E1B53A8EAC74}" type="presParOf" srcId="{418E6C48-0E0D-4572-91B9-D2C446FE7D79}" destId="{24B24126-33E0-4B10-98E9-99550C104290}" srcOrd="8" destOrd="0" presId="urn:microsoft.com/office/officeart/2005/8/layout/hList7#1"/>
    <dgm:cxn modelId="{07684BAB-FE0C-4A5A-81EB-51BA61A61BD3}" type="presParOf" srcId="{24B24126-33E0-4B10-98E9-99550C104290}" destId="{F020BE49-0319-4A7C-8E9A-1CFE2847FCBC}" srcOrd="0" destOrd="0" presId="urn:microsoft.com/office/officeart/2005/8/layout/hList7#1"/>
    <dgm:cxn modelId="{94522BF1-3AAC-4BC0-A459-D46E3E316BAC}" type="presParOf" srcId="{24B24126-33E0-4B10-98E9-99550C104290}" destId="{C3F4730B-1B23-4079-8E2C-B8E6E3452211}" srcOrd="1" destOrd="0" presId="urn:microsoft.com/office/officeart/2005/8/layout/hList7#1"/>
    <dgm:cxn modelId="{EC285F20-0601-460E-88B1-AFEE283F96F0}" type="presParOf" srcId="{24B24126-33E0-4B10-98E9-99550C104290}" destId="{9B338092-2BEA-4346-8D03-D9420B1015FD}" srcOrd="2" destOrd="0" presId="urn:microsoft.com/office/officeart/2005/8/layout/hList7#1"/>
    <dgm:cxn modelId="{A5F03D42-EE80-420C-B5A2-229B8862C6A6}" type="presParOf" srcId="{24B24126-33E0-4B10-98E9-99550C104290}" destId="{DB8EDF4A-4DF8-4F05-965D-1079C14B064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DB3A30-EB41-4A9A-8A4B-2CCB48FECF6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DF2E0B-CA0D-47E6-A96D-8117B3E1F1F8}">
      <dgm:prSet phldrT="[Texto]"/>
      <dgm:spPr/>
      <dgm:t>
        <a:bodyPr/>
        <a:lstStyle/>
        <a:p>
          <a:r>
            <a:rPr lang="es-CO" dirty="0" smtClean="0"/>
            <a:t>COMPARENDO</a:t>
          </a:r>
          <a:endParaRPr lang="es-CO" dirty="0"/>
        </a:p>
      </dgm:t>
    </dgm:pt>
    <dgm:pt modelId="{0C18F729-5EF2-4167-A051-E84417A348EE}" type="parTrans" cxnId="{56D4FD51-A093-4DA8-8C0C-7E8DED12BCB7}">
      <dgm:prSet/>
      <dgm:spPr/>
      <dgm:t>
        <a:bodyPr/>
        <a:lstStyle/>
        <a:p>
          <a:endParaRPr lang="es-CO"/>
        </a:p>
      </dgm:t>
    </dgm:pt>
    <dgm:pt modelId="{33F7A009-798A-48A3-BB17-0D2C2818E330}" type="sibTrans" cxnId="{56D4FD51-A093-4DA8-8C0C-7E8DED12BCB7}">
      <dgm:prSet/>
      <dgm:spPr/>
      <dgm:t>
        <a:bodyPr/>
        <a:lstStyle/>
        <a:p>
          <a:endParaRPr lang="es-CO"/>
        </a:p>
      </dgm:t>
    </dgm:pt>
    <dgm:pt modelId="{13BD1B4E-5C4C-4036-9011-299ABC87B5B0}">
      <dgm:prSet phldrT="[Texto]"/>
      <dgm:spPr/>
      <dgm:t>
        <a:bodyPr/>
        <a:lstStyle/>
        <a:p>
          <a:r>
            <a:rPr lang="es-CO" dirty="0" smtClean="0"/>
            <a:t>NO PUEDE PEDIR CITA</a:t>
          </a:r>
          <a:endParaRPr lang="es-CO" dirty="0"/>
        </a:p>
      </dgm:t>
    </dgm:pt>
    <dgm:pt modelId="{3A67B0F7-E9FD-44FD-AB27-6F2D9EA981F9}" type="parTrans" cxnId="{05258A23-FE33-4D9A-AC3C-924744103A6C}">
      <dgm:prSet/>
      <dgm:spPr/>
      <dgm:t>
        <a:bodyPr/>
        <a:lstStyle/>
        <a:p>
          <a:endParaRPr lang="es-CO"/>
        </a:p>
      </dgm:t>
    </dgm:pt>
    <dgm:pt modelId="{050DF521-76A5-484E-93A9-AD92D61BADE1}" type="sibTrans" cxnId="{05258A23-FE33-4D9A-AC3C-924744103A6C}">
      <dgm:prSet/>
      <dgm:spPr/>
      <dgm:t>
        <a:bodyPr/>
        <a:lstStyle/>
        <a:p>
          <a:endParaRPr lang="es-CO"/>
        </a:p>
      </dgm:t>
    </dgm:pt>
    <dgm:pt modelId="{FEA87152-C0AD-4BC5-834F-12B7E2286018}">
      <dgm:prSet phldrT="[Texto]"/>
      <dgm:spPr/>
      <dgm:t>
        <a:bodyPr/>
        <a:lstStyle/>
        <a:p>
          <a:r>
            <a:rPr lang="es-CO" dirty="0" smtClean="0"/>
            <a:t>3 DIAS DE COMPARENDO</a:t>
          </a:r>
          <a:endParaRPr lang="es-CO" dirty="0"/>
        </a:p>
      </dgm:t>
    </dgm:pt>
    <dgm:pt modelId="{B9401623-8A84-427C-9850-6E1539E4AEAA}" type="parTrans" cxnId="{BB866141-0495-46DD-B534-0DF2662A4CCE}">
      <dgm:prSet/>
      <dgm:spPr/>
      <dgm:t>
        <a:bodyPr/>
        <a:lstStyle/>
        <a:p>
          <a:endParaRPr lang="es-CO"/>
        </a:p>
      </dgm:t>
    </dgm:pt>
    <dgm:pt modelId="{A7C189FA-5516-463F-96CC-43A69E957AF1}" type="sibTrans" cxnId="{BB866141-0495-46DD-B534-0DF2662A4CCE}">
      <dgm:prSet/>
      <dgm:spPr/>
      <dgm:t>
        <a:bodyPr/>
        <a:lstStyle/>
        <a:p>
          <a:endParaRPr lang="es-CO"/>
        </a:p>
      </dgm:t>
    </dgm:pt>
    <dgm:pt modelId="{9F0A38EE-9A18-48FB-8819-6D6E15495F93}" type="pres">
      <dgm:prSet presAssocID="{81DB3A30-EB41-4A9A-8A4B-2CCB48FECF60}" presName="Name0" presStyleCnt="0">
        <dgm:presLayoutVars>
          <dgm:dir/>
          <dgm:animLvl val="lvl"/>
          <dgm:resizeHandles val="exact"/>
        </dgm:presLayoutVars>
      </dgm:prSet>
      <dgm:spPr/>
    </dgm:pt>
    <dgm:pt modelId="{6D12390A-43D6-4D85-958D-8BD9E2B89429}" type="pres">
      <dgm:prSet presAssocID="{81DB3A30-EB41-4A9A-8A4B-2CCB48FECF60}" presName="dummy" presStyleCnt="0"/>
      <dgm:spPr/>
    </dgm:pt>
    <dgm:pt modelId="{D2D2DF42-0532-4093-9C56-B12DD5EDA3BA}" type="pres">
      <dgm:prSet presAssocID="{81DB3A30-EB41-4A9A-8A4B-2CCB48FECF60}" presName="linH" presStyleCnt="0"/>
      <dgm:spPr/>
    </dgm:pt>
    <dgm:pt modelId="{AD7DCB2B-38BE-4BB8-B5E3-779427EF84C0}" type="pres">
      <dgm:prSet presAssocID="{81DB3A30-EB41-4A9A-8A4B-2CCB48FECF60}" presName="padding1" presStyleCnt="0"/>
      <dgm:spPr/>
    </dgm:pt>
    <dgm:pt modelId="{DDF4E51B-EBAF-4C28-98E7-B7550408BE30}" type="pres">
      <dgm:prSet presAssocID="{F8DF2E0B-CA0D-47E6-A96D-8117B3E1F1F8}" presName="linV" presStyleCnt="0"/>
      <dgm:spPr/>
    </dgm:pt>
    <dgm:pt modelId="{DA578F0B-D112-4C9D-96D5-972F0A5AC90A}" type="pres">
      <dgm:prSet presAssocID="{F8DF2E0B-CA0D-47E6-A96D-8117B3E1F1F8}" presName="spVertical1" presStyleCnt="0"/>
      <dgm:spPr/>
    </dgm:pt>
    <dgm:pt modelId="{71ACAABE-0D80-49A5-A9BC-920E6BEB2CE4}" type="pres">
      <dgm:prSet presAssocID="{F8DF2E0B-CA0D-47E6-A96D-8117B3E1F1F8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4DE420-7268-4E1D-9E62-4EA09D0D2EEE}" type="pres">
      <dgm:prSet presAssocID="{F8DF2E0B-CA0D-47E6-A96D-8117B3E1F1F8}" presName="spVertical2" presStyleCnt="0"/>
      <dgm:spPr/>
    </dgm:pt>
    <dgm:pt modelId="{D6192E95-4B6D-424B-9928-0F88C60FE202}" type="pres">
      <dgm:prSet presAssocID="{F8DF2E0B-CA0D-47E6-A96D-8117B3E1F1F8}" presName="spVertical3" presStyleCnt="0"/>
      <dgm:spPr/>
    </dgm:pt>
    <dgm:pt modelId="{31805470-B402-4401-BCD0-290B165E6E24}" type="pres">
      <dgm:prSet presAssocID="{33F7A009-798A-48A3-BB17-0D2C2818E330}" presName="space" presStyleCnt="0"/>
      <dgm:spPr/>
    </dgm:pt>
    <dgm:pt modelId="{FC41E883-A838-4BAE-A0B3-4F1EB7C504D9}" type="pres">
      <dgm:prSet presAssocID="{13BD1B4E-5C4C-4036-9011-299ABC87B5B0}" presName="linV" presStyleCnt="0"/>
      <dgm:spPr/>
    </dgm:pt>
    <dgm:pt modelId="{73EBD9C3-6754-4F89-99C7-2D30AA8DE3A7}" type="pres">
      <dgm:prSet presAssocID="{13BD1B4E-5C4C-4036-9011-299ABC87B5B0}" presName="spVertical1" presStyleCnt="0"/>
      <dgm:spPr/>
    </dgm:pt>
    <dgm:pt modelId="{94DC0E47-666F-4478-905F-F02976E84775}" type="pres">
      <dgm:prSet presAssocID="{13BD1B4E-5C4C-4036-9011-299ABC87B5B0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203061-8B25-4707-AF9B-8600E7F9B604}" type="pres">
      <dgm:prSet presAssocID="{13BD1B4E-5C4C-4036-9011-299ABC87B5B0}" presName="spVertical2" presStyleCnt="0"/>
      <dgm:spPr/>
    </dgm:pt>
    <dgm:pt modelId="{37C8B862-97C2-4FC8-9615-8DD2C1BFC39F}" type="pres">
      <dgm:prSet presAssocID="{13BD1B4E-5C4C-4036-9011-299ABC87B5B0}" presName="spVertical3" presStyleCnt="0"/>
      <dgm:spPr/>
    </dgm:pt>
    <dgm:pt modelId="{9D5A8B1D-EF30-475C-A709-AF6716DAC7D7}" type="pres">
      <dgm:prSet presAssocID="{050DF521-76A5-484E-93A9-AD92D61BADE1}" presName="space" presStyleCnt="0"/>
      <dgm:spPr/>
    </dgm:pt>
    <dgm:pt modelId="{D709F3A8-0548-42E4-8E4F-3BDADC53441F}" type="pres">
      <dgm:prSet presAssocID="{FEA87152-C0AD-4BC5-834F-12B7E2286018}" presName="linV" presStyleCnt="0"/>
      <dgm:spPr/>
    </dgm:pt>
    <dgm:pt modelId="{D190E751-6638-412E-A876-84C9F20B824A}" type="pres">
      <dgm:prSet presAssocID="{FEA87152-C0AD-4BC5-834F-12B7E2286018}" presName="spVertical1" presStyleCnt="0"/>
      <dgm:spPr/>
    </dgm:pt>
    <dgm:pt modelId="{EF92B702-C8D8-472F-AB2D-615BCA7EF35D}" type="pres">
      <dgm:prSet presAssocID="{FEA87152-C0AD-4BC5-834F-12B7E228601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D6D7A8-E1A0-4EFC-A232-E94ACCB49B2E}" type="pres">
      <dgm:prSet presAssocID="{FEA87152-C0AD-4BC5-834F-12B7E2286018}" presName="spVertical2" presStyleCnt="0"/>
      <dgm:spPr/>
    </dgm:pt>
    <dgm:pt modelId="{0A17EF6C-F5A1-4042-8C76-FEF5AB09B988}" type="pres">
      <dgm:prSet presAssocID="{FEA87152-C0AD-4BC5-834F-12B7E2286018}" presName="spVertical3" presStyleCnt="0"/>
      <dgm:spPr/>
    </dgm:pt>
    <dgm:pt modelId="{2B9982BE-A0C8-43C0-8FD2-CE52BE79B490}" type="pres">
      <dgm:prSet presAssocID="{81DB3A30-EB41-4A9A-8A4B-2CCB48FECF60}" presName="padding2" presStyleCnt="0"/>
      <dgm:spPr/>
    </dgm:pt>
    <dgm:pt modelId="{CE44A3D8-72E7-4B14-B07B-0509708C819F}" type="pres">
      <dgm:prSet presAssocID="{81DB3A30-EB41-4A9A-8A4B-2CCB48FECF60}" presName="negArrow" presStyleCnt="0"/>
      <dgm:spPr/>
    </dgm:pt>
    <dgm:pt modelId="{CD44F21A-D9A8-48B4-94CB-1477344E660E}" type="pres">
      <dgm:prSet presAssocID="{81DB3A30-EB41-4A9A-8A4B-2CCB48FECF60}" presName="backgroundArrow" presStyleLbl="node1" presStyleIdx="0" presStyleCnt="1"/>
      <dgm:spPr/>
    </dgm:pt>
  </dgm:ptLst>
  <dgm:cxnLst>
    <dgm:cxn modelId="{B838E471-66F4-422A-A3C4-64D3706A3E0F}" type="presOf" srcId="{81DB3A30-EB41-4A9A-8A4B-2CCB48FECF60}" destId="{9F0A38EE-9A18-48FB-8819-6D6E15495F93}" srcOrd="0" destOrd="0" presId="urn:microsoft.com/office/officeart/2005/8/layout/hProcess3"/>
    <dgm:cxn modelId="{A147632B-CC78-4A46-BA67-8EF98EA6BA69}" type="presOf" srcId="{13BD1B4E-5C4C-4036-9011-299ABC87B5B0}" destId="{94DC0E47-666F-4478-905F-F02976E84775}" srcOrd="0" destOrd="0" presId="urn:microsoft.com/office/officeart/2005/8/layout/hProcess3"/>
    <dgm:cxn modelId="{E6AEB565-6B49-48DC-9E25-9E4F76B99B0F}" type="presOf" srcId="{F8DF2E0B-CA0D-47E6-A96D-8117B3E1F1F8}" destId="{71ACAABE-0D80-49A5-A9BC-920E6BEB2CE4}" srcOrd="0" destOrd="0" presId="urn:microsoft.com/office/officeart/2005/8/layout/hProcess3"/>
    <dgm:cxn modelId="{027F736C-6345-4F6C-9508-054B64BF78B9}" type="presOf" srcId="{FEA87152-C0AD-4BC5-834F-12B7E2286018}" destId="{EF92B702-C8D8-472F-AB2D-615BCA7EF35D}" srcOrd="0" destOrd="0" presId="urn:microsoft.com/office/officeart/2005/8/layout/hProcess3"/>
    <dgm:cxn modelId="{BB866141-0495-46DD-B534-0DF2662A4CCE}" srcId="{81DB3A30-EB41-4A9A-8A4B-2CCB48FECF60}" destId="{FEA87152-C0AD-4BC5-834F-12B7E2286018}" srcOrd="2" destOrd="0" parTransId="{B9401623-8A84-427C-9850-6E1539E4AEAA}" sibTransId="{A7C189FA-5516-463F-96CC-43A69E957AF1}"/>
    <dgm:cxn modelId="{56D4FD51-A093-4DA8-8C0C-7E8DED12BCB7}" srcId="{81DB3A30-EB41-4A9A-8A4B-2CCB48FECF60}" destId="{F8DF2E0B-CA0D-47E6-A96D-8117B3E1F1F8}" srcOrd="0" destOrd="0" parTransId="{0C18F729-5EF2-4167-A051-E84417A348EE}" sibTransId="{33F7A009-798A-48A3-BB17-0D2C2818E330}"/>
    <dgm:cxn modelId="{05258A23-FE33-4D9A-AC3C-924744103A6C}" srcId="{81DB3A30-EB41-4A9A-8A4B-2CCB48FECF60}" destId="{13BD1B4E-5C4C-4036-9011-299ABC87B5B0}" srcOrd="1" destOrd="0" parTransId="{3A67B0F7-E9FD-44FD-AB27-6F2D9EA981F9}" sibTransId="{050DF521-76A5-484E-93A9-AD92D61BADE1}"/>
    <dgm:cxn modelId="{37019421-F749-4BC5-9FDF-3D3EBDB7AC62}" type="presParOf" srcId="{9F0A38EE-9A18-48FB-8819-6D6E15495F93}" destId="{6D12390A-43D6-4D85-958D-8BD9E2B89429}" srcOrd="0" destOrd="0" presId="urn:microsoft.com/office/officeart/2005/8/layout/hProcess3"/>
    <dgm:cxn modelId="{A0BC9509-81D0-467F-9DE5-8367CFC17ABE}" type="presParOf" srcId="{9F0A38EE-9A18-48FB-8819-6D6E15495F93}" destId="{D2D2DF42-0532-4093-9C56-B12DD5EDA3BA}" srcOrd="1" destOrd="0" presId="urn:microsoft.com/office/officeart/2005/8/layout/hProcess3"/>
    <dgm:cxn modelId="{025B91E7-C30F-4FD4-93B9-D8BA4A9944B2}" type="presParOf" srcId="{D2D2DF42-0532-4093-9C56-B12DD5EDA3BA}" destId="{AD7DCB2B-38BE-4BB8-B5E3-779427EF84C0}" srcOrd="0" destOrd="0" presId="urn:microsoft.com/office/officeart/2005/8/layout/hProcess3"/>
    <dgm:cxn modelId="{13C6D6EC-E8B6-4F61-8EFD-4956711AACBA}" type="presParOf" srcId="{D2D2DF42-0532-4093-9C56-B12DD5EDA3BA}" destId="{DDF4E51B-EBAF-4C28-98E7-B7550408BE30}" srcOrd="1" destOrd="0" presId="urn:microsoft.com/office/officeart/2005/8/layout/hProcess3"/>
    <dgm:cxn modelId="{65AA01CF-B860-4881-A98F-84D61F3D0D55}" type="presParOf" srcId="{DDF4E51B-EBAF-4C28-98E7-B7550408BE30}" destId="{DA578F0B-D112-4C9D-96D5-972F0A5AC90A}" srcOrd="0" destOrd="0" presId="urn:microsoft.com/office/officeart/2005/8/layout/hProcess3"/>
    <dgm:cxn modelId="{A168B0B8-41F3-4426-A21A-C509D7535D25}" type="presParOf" srcId="{DDF4E51B-EBAF-4C28-98E7-B7550408BE30}" destId="{71ACAABE-0D80-49A5-A9BC-920E6BEB2CE4}" srcOrd="1" destOrd="0" presId="urn:microsoft.com/office/officeart/2005/8/layout/hProcess3"/>
    <dgm:cxn modelId="{743A0458-4D1A-499A-91A5-A04C8C2A58C6}" type="presParOf" srcId="{DDF4E51B-EBAF-4C28-98E7-B7550408BE30}" destId="{674DE420-7268-4E1D-9E62-4EA09D0D2EEE}" srcOrd="2" destOrd="0" presId="urn:microsoft.com/office/officeart/2005/8/layout/hProcess3"/>
    <dgm:cxn modelId="{292C3155-62AD-4D96-957B-62760B9E1431}" type="presParOf" srcId="{DDF4E51B-EBAF-4C28-98E7-B7550408BE30}" destId="{D6192E95-4B6D-424B-9928-0F88C60FE202}" srcOrd="3" destOrd="0" presId="urn:microsoft.com/office/officeart/2005/8/layout/hProcess3"/>
    <dgm:cxn modelId="{18DA5E77-048E-4D64-B44D-123B42D73BEF}" type="presParOf" srcId="{D2D2DF42-0532-4093-9C56-B12DD5EDA3BA}" destId="{31805470-B402-4401-BCD0-290B165E6E24}" srcOrd="2" destOrd="0" presId="urn:microsoft.com/office/officeart/2005/8/layout/hProcess3"/>
    <dgm:cxn modelId="{E35518B1-3729-41B9-A9FF-144E012244F2}" type="presParOf" srcId="{D2D2DF42-0532-4093-9C56-B12DD5EDA3BA}" destId="{FC41E883-A838-4BAE-A0B3-4F1EB7C504D9}" srcOrd="3" destOrd="0" presId="urn:microsoft.com/office/officeart/2005/8/layout/hProcess3"/>
    <dgm:cxn modelId="{67166EFB-6EC2-4536-8D9B-0C41B1EA5A17}" type="presParOf" srcId="{FC41E883-A838-4BAE-A0B3-4F1EB7C504D9}" destId="{73EBD9C3-6754-4F89-99C7-2D30AA8DE3A7}" srcOrd="0" destOrd="0" presId="urn:microsoft.com/office/officeart/2005/8/layout/hProcess3"/>
    <dgm:cxn modelId="{967C6290-700C-47DB-9361-BE70C1B799F4}" type="presParOf" srcId="{FC41E883-A838-4BAE-A0B3-4F1EB7C504D9}" destId="{94DC0E47-666F-4478-905F-F02976E84775}" srcOrd="1" destOrd="0" presId="urn:microsoft.com/office/officeart/2005/8/layout/hProcess3"/>
    <dgm:cxn modelId="{F627A4C2-BF19-4EE4-AD06-6318C0982307}" type="presParOf" srcId="{FC41E883-A838-4BAE-A0B3-4F1EB7C504D9}" destId="{C1203061-8B25-4707-AF9B-8600E7F9B604}" srcOrd="2" destOrd="0" presId="urn:microsoft.com/office/officeart/2005/8/layout/hProcess3"/>
    <dgm:cxn modelId="{E7632F9B-B122-4D69-A4AC-E6C5ABF89189}" type="presParOf" srcId="{FC41E883-A838-4BAE-A0B3-4F1EB7C504D9}" destId="{37C8B862-97C2-4FC8-9615-8DD2C1BFC39F}" srcOrd="3" destOrd="0" presId="urn:microsoft.com/office/officeart/2005/8/layout/hProcess3"/>
    <dgm:cxn modelId="{97728696-01DC-4FF3-A9EE-03C5EFA5677E}" type="presParOf" srcId="{D2D2DF42-0532-4093-9C56-B12DD5EDA3BA}" destId="{9D5A8B1D-EF30-475C-A709-AF6716DAC7D7}" srcOrd="4" destOrd="0" presId="urn:microsoft.com/office/officeart/2005/8/layout/hProcess3"/>
    <dgm:cxn modelId="{76202B33-9378-48BD-9CE0-DF0CF4DAF115}" type="presParOf" srcId="{D2D2DF42-0532-4093-9C56-B12DD5EDA3BA}" destId="{D709F3A8-0548-42E4-8E4F-3BDADC53441F}" srcOrd="5" destOrd="0" presId="urn:microsoft.com/office/officeart/2005/8/layout/hProcess3"/>
    <dgm:cxn modelId="{92D25006-BA09-42C2-B21A-A6792BFC59D7}" type="presParOf" srcId="{D709F3A8-0548-42E4-8E4F-3BDADC53441F}" destId="{D190E751-6638-412E-A876-84C9F20B824A}" srcOrd="0" destOrd="0" presId="urn:microsoft.com/office/officeart/2005/8/layout/hProcess3"/>
    <dgm:cxn modelId="{56814F72-9194-4A1F-A8BA-45520AEC3641}" type="presParOf" srcId="{D709F3A8-0548-42E4-8E4F-3BDADC53441F}" destId="{EF92B702-C8D8-472F-AB2D-615BCA7EF35D}" srcOrd="1" destOrd="0" presId="urn:microsoft.com/office/officeart/2005/8/layout/hProcess3"/>
    <dgm:cxn modelId="{1867F923-185B-4E1A-978C-E69AFE0F6F7B}" type="presParOf" srcId="{D709F3A8-0548-42E4-8E4F-3BDADC53441F}" destId="{7ED6D7A8-E1A0-4EFC-A232-E94ACCB49B2E}" srcOrd="2" destOrd="0" presId="urn:microsoft.com/office/officeart/2005/8/layout/hProcess3"/>
    <dgm:cxn modelId="{E61BD66A-118B-4BF8-946E-2DA3BA905744}" type="presParOf" srcId="{D709F3A8-0548-42E4-8E4F-3BDADC53441F}" destId="{0A17EF6C-F5A1-4042-8C76-FEF5AB09B988}" srcOrd="3" destOrd="0" presId="urn:microsoft.com/office/officeart/2005/8/layout/hProcess3"/>
    <dgm:cxn modelId="{67D29C8E-0FC2-4957-98B6-187FCADC961D}" type="presParOf" srcId="{D2D2DF42-0532-4093-9C56-B12DD5EDA3BA}" destId="{2B9982BE-A0C8-43C0-8FD2-CE52BE79B490}" srcOrd="6" destOrd="0" presId="urn:microsoft.com/office/officeart/2005/8/layout/hProcess3"/>
    <dgm:cxn modelId="{722CD105-63F6-4544-899F-D5580C06830A}" type="presParOf" srcId="{D2D2DF42-0532-4093-9C56-B12DD5EDA3BA}" destId="{CE44A3D8-72E7-4B14-B07B-0509708C819F}" srcOrd="7" destOrd="0" presId="urn:microsoft.com/office/officeart/2005/8/layout/hProcess3"/>
    <dgm:cxn modelId="{25F19A86-D031-4AF7-9031-FAA3D1DA062A}" type="presParOf" srcId="{D2D2DF42-0532-4093-9C56-B12DD5EDA3BA}" destId="{CD44F21A-D9A8-48B4-94CB-1477344E660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4CAA3-8BBA-4E93-84E2-54D82DA3493D}" type="doc">
      <dgm:prSet loTypeId="urn:microsoft.com/office/officeart/2005/8/layout/radial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F264041-4477-44EF-9EDA-234BBCBDCA27}">
      <dgm:prSet phldrT="[Texto]" custT="1"/>
      <dgm:spPr/>
      <dgm:t>
        <a:bodyPr/>
        <a:lstStyle/>
        <a:p>
          <a:r>
            <a:rPr lang="es-CO" sz="2000" dirty="0" smtClean="0"/>
            <a:t>MOMENTOS DE ATENCION</a:t>
          </a:r>
          <a:endParaRPr lang="es-CO" sz="2000" dirty="0"/>
        </a:p>
      </dgm:t>
    </dgm:pt>
    <dgm:pt modelId="{778620C8-C13C-48A5-AF42-BF8D30FFB642}" type="parTrans" cxnId="{6A911D46-2E7D-4EEA-97D2-F23973F406B7}">
      <dgm:prSet/>
      <dgm:spPr/>
      <dgm:t>
        <a:bodyPr/>
        <a:lstStyle/>
        <a:p>
          <a:endParaRPr lang="es-CO" sz="2400"/>
        </a:p>
      </dgm:t>
    </dgm:pt>
    <dgm:pt modelId="{ED2816BB-3C37-41C4-BEF7-A6AF52738AA6}" type="sibTrans" cxnId="{6A911D46-2E7D-4EEA-97D2-F23973F406B7}">
      <dgm:prSet/>
      <dgm:spPr/>
      <dgm:t>
        <a:bodyPr/>
        <a:lstStyle/>
        <a:p>
          <a:endParaRPr lang="es-CO" sz="2400"/>
        </a:p>
      </dgm:t>
    </dgm:pt>
    <dgm:pt modelId="{381BCFD4-47B6-4159-907A-96EFAD1A6E09}">
      <dgm:prSet phldrT="[Texto]" custT="1"/>
      <dgm:spPr/>
      <dgm:t>
        <a:bodyPr/>
        <a:lstStyle/>
        <a:p>
          <a:r>
            <a:rPr lang="es-CO" sz="1000" dirty="0" smtClean="0"/>
            <a:t>PRE ATENCION</a:t>
          </a:r>
          <a:endParaRPr lang="es-CO" sz="1000" dirty="0"/>
        </a:p>
      </dgm:t>
    </dgm:pt>
    <dgm:pt modelId="{F5726CBB-B095-4ADA-A7CE-8C775DFA740E}" type="parTrans" cxnId="{B6E4E72D-B06C-44A8-B28E-21E379036269}">
      <dgm:prSet/>
      <dgm:spPr/>
      <dgm:t>
        <a:bodyPr/>
        <a:lstStyle/>
        <a:p>
          <a:endParaRPr lang="es-CO" sz="2400"/>
        </a:p>
      </dgm:t>
    </dgm:pt>
    <dgm:pt modelId="{C12C502F-4DE6-4950-B02E-EE4DC926102C}" type="sibTrans" cxnId="{B6E4E72D-B06C-44A8-B28E-21E379036269}">
      <dgm:prSet/>
      <dgm:spPr/>
      <dgm:t>
        <a:bodyPr/>
        <a:lstStyle/>
        <a:p>
          <a:endParaRPr lang="es-CO" sz="2400"/>
        </a:p>
      </dgm:t>
    </dgm:pt>
    <dgm:pt modelId="{3C03663F-CA77-41A7-A877-AE3743D06299}">
      <dgm:prSet phldrT="[Texto]" custT="1"/>
      <dgm:spPr/>
      <dgm:t>
        <a:bodyPr/>
        <a:lstStyle/>
        <a:p>
          <a:r>
            <a:rPr lang="es-CO" sz="1000" dirty="0" smtClean="0"/>
            <a:t>ATENCION</a:t>
          </a:r>
          <a:endParaRPr lang="es-CO" sz="1000" dirty="0"/>
        </a:p>
      </dgm:t>
    </dgm:pt>
    <dgm:pt modelId="{26D51E76-6130-46C6-922A-0762E2EE22DC}" type="parTrans" cxnId="{FB12A92D-10E0-48DC-BAB5-F40598E82224}">
      <dgm:prSet/>
      <dgm:spPr/>
      <dgm:t>
        <a:bodyPr/>
        <a:lstStyle/>
        <a:p>
          <a:endParaRPr lang="es-CO" sz="2400"/>
        </a:p>
      </dgm:t>
    </dgm:pt>
    <dgm:pt modelId="{9A8DBBFD-BA64-4794-98C7-5EB75C261153}" type="sibTrans" cxnId="{FB12A92D-10E0-48DC-BAB5-F40598E82224}">
      <dgm:prSet/>
      <dgm:spPr/>
      <dgm:t>
        <a:bodyPr/>
        <a:lstStyle/>
        <a:p>
          <a:endParaRPr lang="es-CO" sz="2400"/>
        </a:p>
      </dgm:t>
    </dgm:pt>
    <dgm:pt modelId="{74D1AEC0-04E7-4CB1-97ED-C7A7ADD7E21A}">
      <dgm:prSet phldrT="[Texto]" custT="1"/>
      <dgm:spPr/>
      <dgm:t>
        <a:bodyPr/>
        <a:lstStyle/>
        <a:p>
          <a:r>
            <a:rPr lang="es-CO" sz="1000" dirty="0" smtClean="0"/>
            <a:t>POS ATENCION</a:t>
          </a:r>
          <a:endParaRPr lang="es-CO" sz="1000" dirty="0"/>
        </a:p>
      </dgm:t>
    </dgm:pt>
    <dgm:pt modelId="{BE9F7343-05DA-4838-9033-AD01DDAC3B90}" type="parTrans" cxnId="{40729CD3-F03D-46C2-BF70-FAB0A699602A}">
      <dgm:prSet/>
      <dgm:spPr/>
      <dgm:t>
        <a:bodyPr/>
        <a:lstStyle/>
        <a:p>
          <a:endParaRPr lang="es-CO" sz="2400"/>
        </a:p>
      </dgm:t>
    </dgm:pt>
    <dgm:pt modelId="{0898AC84-53BC-474B-8590-952E1BE70173}" type="sibTrans" cxnId="{40729CD3-F03D-46C2-BF70-FAB0A699602A}">
      <dgm:prSet/>
      <dgm:spPr/>
      <dgm:t>
        <a:bodyPr/>
        <a:lstStyle/>
        <a:p>
          <a:endParaRPr lang="es-CO" sz="2400"/>
        </a:p>
      </dgm:t>
    </dgm:pt>
    <dgm:pt modelId="{4463A366-49C8-4700-842A-500270B985C2}" type="pres">
      <dgm:prSet presAssocID="{3974CAA3-8BBA-4E93-84E2-54D82DA349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5DD666-024E-437B-8560-43468F65E7EF}" type="pres">
      <dgm:prSet presAssocID="{1F264041-4477-44EF-9EDA-234BBCBDCA27}" presName="centerShape" presStyleLbl="node0" presStyleIdx="0" presStyleCnt="1" custScaleX="124972"/>
      <dgm:spPr/>
      <dgm:t>
        <a:bodyPr/>
        <a:lstStyle/>
        <a:p>
          <a:endParaRPr lang="es-CO"/>
        </a:p>
      </dgm:t>
    </dgm:pt>
    <dgm:pt modelId="{A09D3E85-BDF1-4CBE-BE34-2E095F7DCC83}" type="pres">
      <dgm:prSet presAssocID="{381BCFD4-47B6-4159-907A-96EFAD1A6E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1AA464-DB53-4949-83FE-2087136A41BD}" type="pres">
      <dgm:prSet presAssocID="{381BCFD4-47B6-4159-907A-96EFAD1A6E09}" presName="dummy" presStyleCnt="0"/>
      <dgm:spPr/>
    </dgm:pt>
    <dgm:pt modelId="{11AC265F-8637-4F7A-864F-A566BF9BC7BA}" type="pres">
      <dgm:prSet presAssocID="{C12C502F-4DE6-4950-B02E-EE4DC926102C}" presName="sibTrans" presStyleLbl="sibTrans2D1" presStyleIdx="0" presStyleCnt="3"/>
      <dgm:spPr/>
      <dgm:t>
        <a:bodyPr/>
        <a:lstStyle/>
        <a:p>
          <a:endParaRPr lang="es-CO"/>
        </a:p>
      </dgm:t>
    </dgm:pt>
    <dgm:pt modelId="{24082814-3141-4A2A-B552-C97F1AB805DC}" type="pres">
      <dgm:prSet presAssocID="{3C03663F-CA77-41A7-A877-AE3743D062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0BF483-6735-44E7-A3B3-3642973BF003}" type="pres">
      <dgm:prSet presAssocID="{3C03663F-CA77-41A7-A877-AE3743D06299}" presName="dummy" presStyleCnt="0"/>
      <dgm:spPr/>
    </dgm:pt>
    <dgm:pt modelId="{57E3DCFD-6007-4CE5-B82F-E3E80C8FD0E4}" type="pres">
      <dgm:prSet presAssocID="{9A8DBBFD-BA64-4794-98C7-5EB75C261153}" presName="sibTrans" presStyleLbl="sibTrans2D1" presStyleIdx="1" presStyleCnt="3"/>
      <dgm:spPr/>
      <dgm:t>
        <a:bodyPr/>
        <a:lstStyle/>
        <a:p>
          <a:endParaRPr lang="es-CO"/>
        </a:p>
      </dgm:t>
    </dgm:pt>
    <dgm:pt modelId="{592ED0B8-679B-4491-805F-9AB93E11836A}" type="pres">
      <dgm:prSet presAssocID="{74D1AEC0-04E7-4CB1-97ED-C7A7ADD7E2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9DA7DC-4745-4025-BEA4-0D8E250D6224}" type="pres">
      <dgm:prSet presAssocID="{74D1AEC0-04E7-4CB1-97ED-C7A7ADD7E21A}" presName="dummy" presStyleCnt="0"/>
      <dgm:spPr/>
    </dgm:pt>
    <dgm:pt modelId="{8E8FFDC1-FFB5-4DE6-B70F-9C6D8E926D07}" type="pres">
      <dgm:prSet presAssocID="{0898AC84-53BC-474B-8590-952E1BE70173}" presName="sibTrans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6A911D46-2E7D-4EEA-97D2-F23973F406B7}" srcId="{3974CAA3-8BBA-4E93-84E2-54D82DA3493D}" destId="{1F264041-4477-44EF-9EDA-234BBCBDCA27}" srcOrd="0" destOrd="0" parTransId="{778620C8-C13C-48A5-AF42-BF8D30FFB642}" sibTransId="{ED2816BB-3C37-41C4-BEF7-A6AF52738AA6}"/>
    <dgm:cxn modelId="{79BFFF28-771B-4012-834C-830EBB77DC14}" type="presOf" srcId="{3C03663F-CA77-41A7-A877-AE3743D06299}" destId="{24082814-3141-4A2A-B552-C97F1AB805DC}" srcOrd="0" destOrd="0" presId="urn:microsoft.com/office/officeart/2005/8/layout/radial6"/>
    <dgm:cxn modelId="{0AE492D3-976A-420C-8377-D4C9084A139A}" type="presOf" srcId="{0898AC84-53BC-474B-8590-952E1BE70173}" destId="{8E8FFDC1-FFB5-4DE6-B70F-9C6D8E926D07}" srcOrd="0" destOrd="0" presId="urn:microsoft.com/office/officeart/2005/8/layout/radial6"/>
    <dgm:cxn modelId="{FB12A92D-10E0-48DC-BAB5-F40598E82224}" srcId="{1F264041-4477-44EF-9EDA-234BBCBDCA27}" destId="{3C03663F-CA77-41A7-A877-AE3743D06299}" srcOrd="1" destOrd="0" parTransId="{26D51E76-6130-46C6-922A-0762E2EE22DC}" sibTransId="{9A8DBBFD-BA64-4794-98C7-5EB75C261153}"/>
    <dgm:cxn modelId="{FE0043B4-DA65-494A-BB28-9AA4021DA294}" type="presOf" srcId="{381BCFD4-47B6-4159-907A-96EFAD1A6E09}" destId="{A09D3E85-BDF1-4CBE-BE34-2E095F7DCC83}" srcOrd="0" destOrd="0" presId="urn:microsoft.com/office/officeart/2005/8/layout/radial6"/>
    <dgm:cxn modelId="{F39BD538-AAAC-4D51-8729-BC694DBD02B8}" type="presOf" srcId="{74D1AEC0-04E7-4CB1-97ED-C7A7ADD7E21A}" destId="{592ED0B8-679B-4491-805F-9AB93E11836A}" srcOrd="0" destOrd="0" presId="urn:microsoft.com/office/officeart/2005/8/layout/radial6"/>
    <dgm:cxn modelId="{40729CD3-F03D-46C2-BF70-FAB0A699602A}" srcId="{1F264041-4477-44EF-9EDA-234BBCBDCA27}" destId="{74D1AEC0-04E7-4CB1-97ED-C7A7ADD7E21A}" srcOrd="2" destOrd="0" parTransId="{BE9F7343-05DA-4838-9033-AD01DDAC3B90}" sibTransId="{0898AC84-53BC-474B-8590-952E1BE70173}"/>
    <dgm:cxn modelId="{4A063AA2-95D9-4B9B-8F9A-98EF5E22635F}" type="presOf" srcId="{9A8DBBFD-BA64-4794-98C7-5EB75C261153}" destId="{57E3DCFD-6007-4CE5-B82F-E3E80C8FD0E4}" srcOrd="0" destOrd="0" presId="urn:microsoft.com/office/officeart/2005/8/layout/radial6"/>
    <dgm:cxn modelId="{0C657C4D-91AB-4E19-AD20-4D227E8A6530}" type="presOf" srcId="{3974CAA3-8BBA-4E93-84E2-54D82DA3493D}" destId="{4463A366-49C8-4700-842A-500270B985C2}" srcOrd="0" destOrd="0" presId="urn:microsoft.com/office/officeart/2005/8/layout/radial6"/>
    <dgm:cxn modelId="{B6E4E72D-B06C-44A8-B28E-21E379036269}" srcId="{1F264041-4477-44EF-9EDA-234BBCBDCA27}" destId="{381BCFD4-47B6-4159-907A-96EFAD1A6E09}" srcOrd="0" destOrd="0" parTransId="{F5726CBB-B095-4ADA-A7CE-8C775DFA740E}" sibTransId="{C12C502F-4DE6-4950-B02E-EE4DC926102C}"/>
    <dgm:cxn modelId="{9B13C968-3546-4F3B-9DD6-84579BEF81A8}" type="presOf" srcId="{1F264041-4477-44EF-9EDA-234BBCBDCA27}" destId="{735DD666-024E-437B-8560-43468F65E7EF}" srcOrd="0" destOrd="0" presId="urn:microsoft.com/office/officeart/2005/8/layout/radial6"/>
    <dgm:cxn modelId="{574FA213-09A7-4219-AFF2-887ECE4B2A66}" type="presOf" srcId="{C12C502F-4DE6-4950-B02E-EE4DC926102C}" destId="{11AC265F-8637-4F7A-864F-A566BF9BC7BA}" srcOrd="0" destOrd="0" presId="urn:microsoft.com/office/officeart/2005/8/layout/radial6"/>
    <dgm:cxn modelId="{03EA7084-479A-4CD8-B970-512AD460CA9F}" type="presParOf" srcId="{4463A366-49C8-4700-842A-500270B985C2}" destId="{735DD666-024E-437B-8560-43468F65E7EF}" srcOrd="0" destOrd="0" presId="urn:microsoft.com/office/officeart/2005/8/layout/radial6"/>
    <dgm:cxn modelId="{3E664142-E108-44AB-8753-A8980E1F0A23}" type="presParOf" srcId="{4463A366-49C8-4700-842A-500270B985C2}" destId="{A09D3E85-BDF1-4CBE-BE34-2E095F7DCC83}" srcOrd="1" destOrd="0" presId="urn:microsoft.com/office/officeart/2005/8/layout/radial6"/>
    <dgm:cxn modelId="{02E6BFBE-ADD3-48D3-B304-D79B6099AFF5}" type="presParOf" srcId="{4463A366-49C8-4700-842A-500270B985C2}" destId="{D21AA464-DB53-4949-83FE-2087136A41BD}" srcOrd="2" destOrd="0" presId="urn:microsoft.com/office/officeart/2005/8/layout/radial6"/>
    <dgm:cxn modelId="{9381DD28-AD23-459F-B45D-D421F16B925E}" type="presParOf" srcId="{4463A366-49C8-4700-842A-500270B985C2}" destId="{11AC265F-8637-4F7A-864F-A566BF9BC7BA}" srcOrd="3" destOrd="0" presId="urn:microsoft.com/office/officeart/2005/8/layout/radial6"/>
    <dgm:cxn modelId="{57887E51-2F1E-42B5-AB9F-2C6DD2EE3B98}" type="presParOf" srcId="{4463A366-49C8-4700-842A-500270B985C2}" destId="{24082814-3141-4A2A-B552-C97F1AB805DC}" srcOrd="4" destOrd="0" presId="urn:microsoft.com/office/officeart/2005/8/layout/radial6"/>
    <dgm:cxn modelId="{2327AEC9-2444-4316-9FC7-89E81704921A}" type="presParOf" srcId="{4463A366-49C8-4700-842A-500270B985C2}" destId="{D20BF483-6735-44E7-A3B3-3642973BF003}" srcOrd="5" destOrd="0" presId="urn:microsoft.com/office/officeart/2005/8/layout/radial6"/>
    <dgm:cxn modelId="{BBCF08A1-596D-46D0-BC8D-670209090A30}" type="presParOf" srcId="{4463A366-49C8-4700-842A-500270B985C2}" destId="{57E3DCFD-6007-4CE5-B82F-E3E80C8FD0E4}" srcOrd="6" destOrd="0" presId="urn:microsoft.com/office/officeart/2005/8/layout/radial6"/>
    <dgm:cxn modelId="{FFE7FEBC-4B6E-4036-8352-530325ED55E8}" type="presParOf" srcId="{4463A366-49C8-4700-842A-500270B985C2}" destId="{592ED0B8-679B-4491-805F-9AB93E11836A}" srcOrd="7" destOrd="0" presId="urn:microsoft.com/office/officeart/2005/8/layout/radial6"/>
    <dgm:cxn modelId="{D8F53587-E64E-4436-AD08-2C36EEF0143F}" type="presParOf" srcId="{4463A366-49C8-4700-842A-500270B985C2}" destId="{9C9DA7DC-4745-4025-BEA4-0D8E250D6224}" srcOrd="8" destOrd="0" presId="urn:microsoft.com/office/officeart/2005/8/layout/radial6"/>
    <dgm:cxn modelId="{7CE1E0DB-A328-4DBB-94AF-D30241758F85}" type="presParOf" srcId="{4463A366-49C8-4700-842A-500270B985C2}" destId="{8E8FFDC1-FFB5-4DE6-B70F-9C6D8E926D0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037FB-4D26-4D12-B5BD-013CCDBF0DA1}" type="doc">
      <dgm:prSet loTypeId="urn:microsoft.com/office/officeart/2005/8/layout/lProcess2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C1CBBB-C277-4D5B-BC5F-F741716D5C51}">
      <dgm:prSet phldrT="[Texto]" custT="1"/>
      <dgm:spPr/>
      <dgm:t>
        <a:bodyPr/>
        <a:lstStyle/>
        <a:p>
          <a:r>
            <a:rPr lang="es-MX" sz="2400" b="1" smtClean="0">
              <a:solidFill>
                <a:srgbClr val="002060"/>
              </a:solidFill>
              <a:latin typeface="Corbel" pitchFamily="34" charset="0"/>
            </a:rPr>
            <a:t>YO        </a:t>
          </a:r>
        </a:p>
        <a:p>
          <a:r>
            <a:rPr lang="es-MX" sz="2400" b="1" smtClean="0">
              <a:solidFill>
                <a:srgbClr val="002060"/>
              </a:solidFill>
              <a:latin typeface="Corbel" pitchFamily="34" charset="0"/>
            </a:rPr>
            <a:t>RESPETO</a:t>
          </a:r>
          <a:endParaRPr lang="en-US" sz="2400" b="1" dirty="0">
            <a:solidFill>
              <a:srgbClr val="002060"/>
            </a:solidFill>
            <a:latin typeface="Corbel" pitchFamily="34" charset="0"/>
          </a:endParaRPr>
        </a:p>
      </dgm:t>
    </dgm:pt>
    <dgm:pt modelId="{9927B2FF-2E43-455A-87C6-78F64665681C}" type="parTrans" cxnId="{D8E07137-F493-4CDC-AE46-83D36553AEA7}">
      <dgm:prSet/>
      <dgm:spPr/>
      <dgm:t>
        <a:bodyPr/>
        <a:lstStyle/>
        <a:p>
          <a:endParaRPr lang="en-US"/>
        </a:p>
      </dgm:t>
    </dgm:pt>
    <dgm:pt modelId="{05C5BA06-1142-4A15-B20C-14290D34F2DB}" type="sibTrans" cxnId="{D8E07137-F493-4CDC-AE46-83D36553AEA7}">
      <dgm:prSet/>
      <dgm:spPr/>
      <dgm:t>
        <a:bodyPr/>
        <a:lstStyle/>
        <a:p>
          <a:endParaRPr lang="en-US"/>
        </a:p>
      </dgm:t>
    </dgm:pt>
    <dgm:pt modelId="{B1F5561A-96E7-4423-A78E-B75A07AB8E34}">
      <dgm:prSet phldrT="[Texto]" custT="1"/>
      <dgm:spPr/>
      <dgm:t>
        <a:bodyPr/>
        <a:lstStyle/>
        <a:p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Demuestro</a:t>
          </a:r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 Disposición de Servicio</a:t>
          </a:r>
          <a:endParaRPr lang="en-US" sz="1600" b="1" dirty="0">
            <a:solidFill>
              <a:srgbClr val="002060"/>
            </a:solidFill>
            <a:latin typeface="Corbel" pitchFamily="34" charset="0"/>
          </a:endParaRPr>
        </a:p>
      </dgm:t>
    </dgm:pt>
    <dgm:pt modelId="{7372DFAA-82DD-4DF4-A8B1-2681B84BDD4C}" type="parTrans" cxnId="{B1AC6026-E825-440D-BF5D-1A18C40C394C}">
      <dgm:prSet/>
      <dgm:spPr/>
      <dgm:t>
        <a:bodyPr/>
        <a:lstStyle/>
        <a:p>
          <a:endParaRPr lang="en-US"/>
        </a:p>
      </dgm:t>
    </dgm:pt>
    <dgm:pt modelId="{BBAE1AD8-7507-4C12-9EF9-E589C315DC6D}" type="sibTrans" cxnId="{B1AC6026-E825-440D-BF5D-1A18C40C394C}">
      <dgm:prSet/>
      <dgm:spPr/>
      <dgm:t>
        <a:bodyPr/>
        <a:lstStyle/>
        <a:p>
          <a:endParaRPr lang="en-US"/>
        </a:p>
      </dgm:t>
    </dgm:pt>
    <dgm:pt modelId="{A2A00345-9826-4D96-8BE0-8FE29C899846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Soy amable</a:t>
          </a:r>
          <a:endParaRPr lang="en-US" sz="1600" b="1" dirty="0">
            <a:solidFill>
              <a:srgbClr val="002060"/>
            </a:solidFill>
            <a:latin typeface="Corbel" pitchFamily="34" charset="0"/>
          </a:endParaRPr>
        </a:p>
      </dgm:t>
    </dgm:pt>
    <dgm:pt modelId="{E06B74B3-9833-401F-BAEC-6868B740B76F}" type="parTrans" cxnId="{C7728A90-47CD-4082-BC23-DA787FDC63F4}">
      <dgm:prSet/>
      <dgm:spPr/>
      <dgm:t>
        <a:bodyPr/>
        <a:lstStyle/>
        <a:p>
          <a:endParaRPr lang="en-US"/>
        </a:p>
      </dgm:t>
    </dgm:pt>
    <dgm:pt modelId="{558DE5F7-0F14-4919-960E-AD4EF44635B1}" type="sibTrans" cxnId="{C7728A90-47CD-4082-BC23-DA787FDC63F4}">
      <dgm:prSet/>
      <dgm:spPr/>
      <dgm:t>
        <a:bodyPr/>
        <a:lstStyle/>
        <a:p>
          <a:endParaRPr lang="en-US"/>
        </a:p>
      </dgm:t>
    </dgm:pt>
    <dgm:pt modelId="{894632E2-84EF-4E3A-8FAE-BDD009330DEB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Escucho</a:t>
          </a:r>
          <a:endParaRPr lang="es-MX" sz="16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674FD475-909F-4FAC-93A7-F8AC0E17D539}" type="parTrans" cxnId="{9D5A586B-019F-4307-8797-1B94DB39E431}">
      <dgm:prSet/>
      <dgm:spPr/>
      <dgm:t>
        <a:bodyPr/>
        <a:lstStyle/>
        <a:p>
          <a:endParaRPr lang="en-US"/>
        </a:p>
      </dgm:t>
    </dgm:pt>
    <dgm:pt modelId="{BCD062B4-D76C-4BF4-BC1C-29BE451F429A}" type="sibTrans" cxnId="{9D5A586B-019F-4307-8797-1B94DB39E431}">
      <dgm:prSet/>
      <dgm:spPr/>
      <dgm:t>
        <a:bodyPr/>
        <a:lstStyle/>
        <a:p>
          <a:endParaRPr lang="en-US"/>
        </a:p>
      </dgm:t>
    </dgm:pt>
    <dgm:pt modelId="{2170CBF2-B282-49FC-A582-FF1AF5A01A93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002060"/>
              </a:solidFill>
              <a:latin typeface="Corbel" pitchFamily="34" charset="0"/>
            </a:rPr>
            <a:t>Me pongo en el lugar del cliente</a:t>
          </a:r>
        </a:p>
      </dgm:t>
    </dgm:pt>
    <dgm:pt modelId="{2B7C4F58-4546-4AF3-8FB3-A73CC725D0F9}" type="parTrans" cxnId="{63DE8EEC-ADC8-4ED1-9861-12BC3CD8297B}">
      <dgm:prSet/>
      <dgm:spPr/>
      <dgm:t>
        <a:bodyPr/>
        <a:lstStyle/>
        <a:p>
          <a:endParaRPr lang="en-US"/>
        </a:p>
      </dgm:t>
    </dgm:pt>
    <dgm:pt modelId="{0A80308A-B77B-4E0E-A47D-F2F8F5321822}" type="sibTrans" cxnId="{63DE8EEC-ADC8-4ED1-9861-12BC3CD8297B}">
      <dgm:prSet/>
      <dgm:spPr/>
      <dgm:t>
        <a:bodyPr/>
        <a:lstStyle/>
        <a:p>
          <a:endParaRPr lang="en-US"/>
        </a:p>
      </dgm:t>
    </dgm:pt>
    <dgm:pt modelId="{5F0B687A-DBCE-47E2-875A-32B473141065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Genero confianza</a:t>
          </a:r>
          <a:endParaRPr lang="es-MX" sz="16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38FA5BBD-CFB6-4384-A343-F9241E2ABCCD}" type="parTrans" cxnId="{5CE097C2-2BBD-4892-98D2-011C6AA9FAFA}">
      <dgm:prSet/>
      <dgm:spPr/>
      <dgm:t>
        <a:bodyPr/>
        <a:lstStyle/>
        <a:p>
          <a:endParaRPr lang="en-US"/>
        </a:p>
      </dgm:t>
    </dgm:pt>
    <dgm:pt modelId="{F3FB59A1-1F44-4711-B218-F93EDC4A5C30}" type="sibTrans" cxnId="{5CE097C2-2BBD-4892-98D2-011C6AA9FAFA}">
      <dgm:prSet/>
      <dgm:spPr/>
      <dgm:t>
        <a:bodyPr/>
        <a:lstStyle/>
        <a:p>
          <a:endParaRPr lang="en-US"/>
        </a:p>
      </dgm:t>
    </dgm:pt>
    <dgm:pt modelId="{CF680DB2-3FED-4128-953D-AC904967EEF2}">
      <dgm:prSet phldrT="[Texto]" custT="1"/>
      <dgm:spPr/>
      <dgm:t>
        <a:bodyPr/>
        <a:lstStyle/>
        <a:p>
          <a:r>
            <a:rPr lang="es-MX" sz="2400" b="1" smtClean="0">
              <a:solidFill>
                <a:srgbClr val="002060"/>
              </a:solidFill>
              <a:latin typeface="Corbel" pitchFamily="34" charset="0"/>
            </a:rPr>
            <a:t>TODOS RESOLVEMOS</a:t>
          </a:r>
          <a:endParaRPr lang="es-MX" sz="24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B00236E2-8AE7-4A74-AC34-A336BB5F2697}" type="parTrans" cxnId="{25140BC5-8614-4CD4-937F-2D64B2A8221B}">
      <dgm:prSet/>
      <dgm:spPr/>
      <dgm:t>
        <a:bodyPr/>
        <a:lstStyle/>
        <a:p>
          <a:endParaRPr lang="en-US"/>
        </a:p>
      </dgm:t>
    </dgm:pt>
    <dgm:pt modelId="{F9676D25-DBAE-4BFB-AB2C-13FA5CD7AA84}" type="sibTrans" cxnId="{25140BC5-8614-4CD4-937F-2D64B2A8221B}">
      <dgm:prSet/>
      <dgm:spPr/>
      <dgm:t>
        <a:bodyPr/>
        <a:lstStyle/>
        <a:p>
          <a:endParaRPr lang="en-US"/>
        </a:p>
      </dgm:t>
    </dgm:pt>
    <dgm:pt modelId="{D7E5D7C7-CF39-4244-A505-1C935701B352}">
      <dgm:prSet phldrT="[Texto]" custT="1"/>
      <dgm:spPr/>
      <dgm:t>
        <a:bodyPr/>
        <a:lstStyle/>
        <a:p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Atiendo con agilidad</a:t>
          </a:r>
          <a:endParaRPr lang="en-US" sz="1500" b="1" dirty="0">
            <a:solidFill>
              <a:srgbClr val="002060"/>
            </a:solidFill>
            <a:latin typeface="Corbel" pitchFamily="34" charset="0"/>
          </a:endParaRPr>
        </a:p>
      </dgm:t>
    </dgm:pt>
    <dgm:pt modelId="{AA185A7F-E560-4A14-B36D-C1F6105AC5AC}" type="parTrans" cxnId="{AF58F179-B363-4B4E-B081-27082804F426}">
      <dgm:prSet/>
      <dgm:spPr/>
      <dgm:t>
        <a:bodyPr/>
        <a:lstStyle/>
        <a:p>
          <a:endParaRPr lang="en-US"/>
        </a:p>
      </dgm:t>
    </dgm:pt>
    <dgm:pt modelId="{39B092C4-3446-4597-8FA5-77E3BC849CF5}" type="sibTrans" cxnId="{AF58F179-B363-4B4E-B081-27082804F426}">
      <dgm:prSet/>
      <dgm:spPr/>
      <dgm:t>
        <a:bodyPr/>
        <a:lstStyle/>
        <a:p>
          <a:endParaRPr lang="en-US"/>
        </a:p>
      </dgm:t>
    </dgm:pt>
    <dgm:pt modelId="{9C99040F-2D38-4BE2-AA6A-1527AB90F6FA}">
      <dgm:prSet phldrT="[Texto]" custT="1"/>
      <dgm:spPr/>
      <dgm:t>
        <a:bodyPr/>
        <a:lstStyle/>
        <a:p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Busco apoyo si no tengo la respuesta </a:t>
          </a:r>
          <a:endParaRPr lang="en-US" sz="1500" b="1" dirty="0">
            <a:solidFill>
              <a:srgbClr val="002060"/>
            </a:solidFill>
            <a:latin typeface="Corbel" pitchFamily="34" charset="0"/>
          </a:endParaRPr>
        </a:p>
      </dgm:t>
    </dgm:pt>
    <dgm:pt modelId="{EDEE4588-9325-4C78-9236-F260323FA2E2}" type="parTrans" cxnId="{E8C1AE53-2349-4C60-9D28-61954D80FE14}">
      <dgm:prSet/>
      <dgm:spPr/>
      <dgm:t>
        <a:bodyPr/>
        <a:lstStyle/>
        <a:p>
          <a:endParaRPr lang="en-US"/>
        </a:p>
      </dgm:t>
    </dgm:pt>
    <dgm:pt modelId="{4E35BA1E-32A5-4D3D-82D1-27A55A6CAC8D}" type="sibTrans" cxnId="{E8C1AE53-2349-4C60-9D28-61954D80FE14}">
      <dgm:prSet/>
      <dgm:spPr/>
      <dgm:t>
        <a:bodyPr/>
        <a:lstStyle/>
        <a:p>
          <a:endParaRPr lang="en-US"/>
        </a:p>
      </dgm:t>
    </dgm:pt>
    <dgm:pt modelId="{1EF8D876-1F39-439B-92A7-9F1C68EB13BB}">
      <dgm:prSet phldrT="[Texto]" custT="1"/>
      <dgm:spPr>
        <a:gradFill flip="none" rotWithShape="0">
          <a:gsLst>
            <a:gs pos="0">
              <a:schemeClr val="accent5">
                <a:hueOff val="-12052917"/>
                <a:satOff val="6431"/>
                <a:lumOff val="-28039"/>
                <a:tint val="66000"/>
                <a:satMod val="160000"/>
              </a:schemeClr>
            </a:gs>
            <a:gs pos="50000">
              <a:schemeClr val="accent5">
                <a:hueOff val="-12052917"/>
                <a:satOff val="6431"/>
                <a:lumOff val="-28039"/>
                <a:tint val="44500"/>
                <a:satMod val="160000"/>
              </a:schemeClr>
            </a:gs>
            <a:gs pos="100000">
              <a:schemeClr val="accent5">
                <a:hueOff val="-12052917"/>
                <a:satOff val="6431"/>
                <a:lumOff val="-28039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Valido su satisfacción</a:t>
          </a:r>
          <a:endParaRPr lang="en-US" sz="1500" b="1" dirty="0">
            <a:solidFill>
              <a:srgbClr val="002060"/>
            </a:solidFill>
            <a:latin typeface="Corbel" pitchFamily="34" charset="0"/>
          </a:endParaRPr>
        </a:p>
      </dgm:t>
    </dgm:pt>
    <dgm:pt modelId="{5160EF1C-EE74-4C69-AB9A-A4F2318128CE}" type="parTrans" cxnId="{DA9A6F88-31E6-42B9-99EB-2FBD91EFA3B7}">
      <dgm:prSet/>
      <dgm:spPr/>
      <dgm:t>
        <a:bodyPr/>
        <a:lstStyle/>
        <a:p>
          <a:endParaRPr lang="en-US"/>
        </a:p>
      </dgm:t>
    </dgm:pt>
    <dgm:pt modelId="{EA4F488B-61EB-4CD5-AF4F-D685A5A6B325}" type="sibTrans" cxnId="{DA9A6F88-31E6-42B9-99EB-2FBD91EFA3B7}">
      <dgm:prSet/>
      <dgm:spPr/>
      <dgm:t>
        <a:bodyPr/>
        <a:lstStyle/>
        <a:p>
          <a:endParaRPr lang="en-US"/>
        </a:p>
      </dgm:t>
    </dgm:pt>
    <dgm:pt modelId="{EC89DC7C-49FB-40EB-8AF3-D08482221C50}">
      <dgm:prSet phldrT="[Texto]" custT="1"/>
      <dgm:spPr>
        <a:gradFill flip="none" rotWithShape="0">
          <a:gsLst>
            <a:gs pos="0">
              <a:schemeClr val="accent5">
                <a:hueOff val="-12980065"/>
                <a:satOff val="6926"/>
                <a:lumOff val="-30196"/>
                <a:tint val="66000"/>
                <a:satMod val="160000"/>
              </a:schemeClr>
            </a:gs>
            <a:gs pos="50000">
              <a:schemeClr val="accent5">
                <a:hueOff val="-12980065"/>
                <a:satOff val="6926"/>
                <a:lumOff val="-30196"/>
                <a:tint val="44500"/>
                <a:satMod val="160000"/>
              </a:schemeClr>
            </a:gs>
            <a:gs pos="100000">
              <a:schemeClr val="accent5">
                <a:hueOff val="-12980065"/>
                <a:satOff val="6926"/>
                <a:lumOff val="-30196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Hago seguimiento</a:t>
          </a:r>
          <a:endParaRPr lang="en-US" sz="1500" b="1" dirty="0">
            <a:solidFill>
              <a:srgbClr val="002060"/>
            </a:solidFill>
            <a:latin typeface="Corbel" pitchFamily="34" charset="0"/>
          </a:endParaRPr>
        </a:p>
      </dgm:t>
    </dgm:pt>
    <dgm:pt modelId="{AC15903D-AB15-44AF-8675-CBADF51DAD41}" type="parTrans" cxnId="{BA5BBCF8-39CF-47D3-94D6-FC99FA1E8C1A}">
      <dgm:prSet/>
      <dgm:spPr/>
      <dgm:t>
        <a:bodyPr/>
        <a:lstStyle/>
        <a:p>
          <a:endParaRPr lang="en-US"/>
        </a:p>
      </dgm:t>
    </dgm:pt>
    <dgm:pt modelId="{292B6574-89CB-4D85-918C-9C949431D58D}" type="sibTrans" cxnId="{BA5BBCF8-39CF-47D3-94D6-FC99FA1E8C1A}">
      <dgm:prSet/>
      <dgm:spPr/>
      <dgm:t>
        <a:bodyPr/>
        <a:lstStyle/>
        <a:p>
          <a:endParaRPr lang="en-US"/>
        </a:p>
      </dgm:t>
    </dgm:pt>
    <dgm:pt modelId="{0B4FCDFA-5BFD-4AAA-BBB1-702630A3FE11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Oriento</a:t>
          </a:r>
          <a:endParaRPr lang="en-US" sz="1600" b="1" dirty="0">
            <a:solidFill>
              <a:srgbClr val="002060"/>
            </a:solidFill>
            <a:latin typeface="Corbel" pitchFamily="34" charset="0"/>
          </a:endParaRPr>
        </a:p>
      </dgm:t>
    </dgm:pt>
    <dgm:pt modelId="{0855471E-2A08-471B-AFA7-F1A749135F21}" type="parTrans" cxnId="{D408A26A-4378-4938-BCB2-F3417DE5CDDF}">
      <dgm:prSet/>
      <dgm:spPr/>
      <dgm:t>
        <a:bodyPr/>
        <a:lstStyle/>
        <a:p>
          <a:endParaRPr lang="en-US"/>
        </a:p>
      </dgm:t>
    </dgm:pt>
    <dgm:pt modelId="{BCC0F73D-F20F-42A0-BCE2-FCC3DCE95151}" type="sibTrans" cxnId="{D408A26A-4378-4938-BCB2-F3417DE5CDDF}">
      <dgm:prSet/>
      <dgm:spPr/>
      <dgm:t>
        <a:bodyPr/>
        <a:lstStyle/>
        <a:p>
          <a:endParaRPr lang="en-US"/>
        </a:p>
      </dgm:t>
    </dgm:pt>
    <dgm:pt modelId="{5A97DA71-EA71-4164-B28C-F94E61B095DB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Entrego información clara</a:t>
          </a:r>
          <a:endParaRPr lang="en-US" sz="1600" b="1" dirty="0">
            <a:solidFill>
              <a:srgbClr val="002060"/>
            </a:solidFill>
            <a:latin typeface="Corbel" pitchFamily="34" charset="0"/>
          </a:endParaRPr>
        </a:p>
      </dgm:t>
    </dgm:pt>
    <dgm:pt modelId="{BE4A9663-5411-41B9-A7EC-1530AF0B9808}" type="parTrans" cxnId="{A0BE412B-5472-43EE-BA0D-722E3C5F352A}">
      <dgm:prSet/>
      <dgm:spPr/>
      <dgm:t>
        <a:bodyPr/>
        <a:lstStyle/>
        <a:p>
          <a:endParaRPr lang="en-US"/>
        </a:p>
      </dgm:t>
    </dgm:pt>
    <dgm:pt modelId="{769AB02E-6FA1-4215-B608-B291720FC9E7}" type="sibTrans" cxnId="{A0BE412B-5472-43EE-BA0D-722E3C5F352A}">
      <dgm:prSet/>
      <dgm:spPr/>
      <dgm:t>
        <a:bodyPr/>
        <a:lstStyle/>
        <a:p>
          <a:endParaRPr lang="en-US"/>
        </a:p>
      </dgm:t>
    </dgm:pt>
    <dgm:pt modelId="{B6CBD957-81A6-4554-9B1B-20F773683166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Entrego información veraz</a:t>
          </a:r>
          <a:endParaRPr lang="es-MX" sz="16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FC7DA13B-62D7-42DE-9FAE-5B04972C93BD}" type="parTrans" cxnId="{F542FB71-F21D-4A10-AEC9-DA200AC75345}">
      <dgm:prSet/>
      <dgm:spPr/>
      <dgm:t>
        <a:bodyPr/>
        <a:lstStyle/>
        <a:p>
          <a:endParaRPr lang="en-US"/>
        </a:p>
      </dgm:t>
    </dgm:pt>
    <dgm:pt modelId="{CAF73C8D-110F-4B44-A475-0904D0419001}" type="sibTrans" cxnId="{F542FB71-F21D-4A10-AEC9-DA200AC75345}">
      <dgm:prSet/>
      <dgm:spPr/>
      <dgm:t>
        <a:bodyPr/>
        <a:lstStyle/>
        <a:p>
          <a:endParaRPr lang="en-US"/>
        </a:p>
      </dgm:t>
    </dgm:pt>
    <dgm:pt modelId="{F670E01F-C366-4CBA-84B5-0B835E035326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Comunico beneficios</a:t>
          </a:r>
          <a:endParaRPr lang="es-MX" sz="16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E6F1098A-F8B6-41D8-8CA9-5AE6BB5BA819}" type="parTrans" cxnId="{0B6CF8DB-6690-4D14-AE38-5309BC726AD6}">
      <dgm:prSet/>
      <dgm:spPr/>
      <dgm:t>
        <a:bodyPr/>
        <a:lstStyle/>
        <a:p>
          <a:endParaRPr lang="en-US"/>
        </a:p>
      </dgm:t>
    </dgm:pt>
    <dgm:pt modelId="{6519728B-844C-4012-9A1D-237DA02D26EB}" type="sibTrans" cxnId="{0B6CF8DB-6690-4D14-AE38-5309BC726AD6}">
      <dgm:prSet/>
      <dgm:spPr/>
      <dgm:t>
        <a:bodyPr/>
        <a:lstStyle/>
        <a:p>
          <a:endParaRPr lang="en-US"/>
        </a:p>
      </dgm:t>
    </dgm:pt>
    <dgm:pt modelId="{27357987-DE82-4F5E-9703-07EB88BF0FBB}">
      <dgm:prSet phldrT="[Texto]" custT="1"/>
      <dgm:spPr/>
      <dgm:t>
        <a:bodyPr/>
        <a:lstStyle/>
        <a:p>
          <a:r>
            <a:rPr lang="es-MX" sz="1600" b="1" smtClean="0">
              <a:solidFill>
                <a:srgbClr val="002060"/>
              </a:solidFill>
              <a:latin typeface="Corbel" pitchFamily="34" charset="0"/>
            </a:rPr>
            <a:t>Ofrezco alternativas</a:t>
          </a:r>
          <a:endParaRPr lang="es-MX" sz="16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A8198CE0-2AC4-4E3A-B85B-DC66D6A7B8C5}" type="parTrans" cxnId="{4E4CA91F-43BB-4120-8227-EBA07589E4F3}">
      <dgm:prSet/>
      <dgm:spPr/>
      <dgm:t>
        <a:bodyPr/>
        <a:lstStyle/>
        <a:p>
          <a:endParaRPr lang="en-US"/>
        </a:p>
      </dgm:t>
    </dgm:pt>
    <dgm:pt modelId="{DAA5E823-87C0-430D-95F2-AF5268B65148}" type="sibTrans" cxnId="{4E4CA91F-43BB-4120-8227-EBA07589E4F3}">
      <dgm:prSet/>
      <dgm:spPr/>
      <dgm:t>
        <a:bodyPr/>
        <a:lstStyle/>
        <a:p>
          <a:endParaRPr lang="en-US"/>
        </a:p>
      </dgm:t>
    </dgm:pt>
    <dgm:pt modelId="{F50F6C9A-A527-41A6-B6C4-E833D04F05E1}">
      <dgm:prSet phldrT="[Texto]" custT="1"/>
      <dgm:spPr/>
      <dgm:t>
        <a:bodyPr/>
        <a:lstStyle/>
        <a:p>
          <a:r>
            <a:rPr lang="es-MX" sz="2400" b="1" smtClean="0">
              <a:solidFill>
                <a:srgbClr val="002060"/>
              </a:solidFill>
              <a:latin typeface="Corbel" pitchFamily="34" charset="0"/>
            </a:rPr>
            <a:t>YO       ASESORO</a:t>
          </a:r>
          <a:endParaRPr lang="es-MX" sz="2400" b="1" dirty="0" smtClean="0">
            <a:solidFill>
              <a:srgbClr val="002060"/>
            </a:solidFill>
            <a:latin typeface="Corbel" pitchFamily="34" charset="0"/>
          </a:endParaRPr>
        </a:p>
      </dgm:t>
    </dgm:pt>
    <dgm:pt modelId="{F2A99EAD-D221-4830-9A95-763F0E2F4D6B}" type="parTrans" cxnId="{F548D225-23B4-428D-ACB7-F41DD69A51C4}">
      <dgm:prSet/>
      <dgm:spPr/>
      <dgm:t>
        <a:bodyPr/>
        <a:lstStyle/>
        <a:p>
          <a:endParaRPr lang="en-US"/>
        </a:p>
      </dgm:t>
    </dgm:pt>
    <dgm:pt modelId="{BA932B5E-E5A7-4D6A-AE0D-E030FB1EC65D}" type="sibTrans" cxnId="{F548D225-23B4-428D-ACB7-F41DD69A51C4}">
      <dgm:prSet/>
      <dgm:spPr/>
      <dgm:t>
        <a:bodyPr/>
        <a:lstStyle/>
        <a:p>
          <a:endParaRPr lang="en-US"/>
        </a:p>
      </dgm:t>
    </dgm:pt>
    <dgm:pt modelId="{86BFF30B-76C1-4E3E-AFCD-D64C197AD14E}">
      <dgm:prSet phldrT="[Texto]" custT="1"/>
      <dgm:spPr>
        <a:gradFill flip="none" rotWithShape="0">
          <a:gsLst>
            <a:gs pos="0">
              <a:schemeClr val="accent5">
                <a:hueOff val="-11125770"/>
                <a:satOff val="5937"/>
                <a:lumOff val="-25882"/>
                <a:tint val="66000"/>
                <a:satMod val="160000"/>
              </a:schemeClr>
            </a:gs>
            <a:gs pos="50000">
              <a:schemeClr val="accent5">
                <a:hueOff val="-11125770"/>
                <a:satOff val="5937"/>
                <a:lumOff val="-25882"/>
                <a:tint val="44500"/>
                <a:satMod val="160000"/>
              </a:schemeClr>
            </a:gs>
            <a:gs pos="100000">
              <a:schemeClr val="accent5">
                <a:hueOff val="-11125770"/>
                <a:satOff val="5937"/>
                <a:lumOff val="-25882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Soluciono el </a:t>
          </a:r>
          <a:r>
            <a:rPr lang="es-MX" sz="1400" b="1" smtClean="0">
              <a:solidFill>
                <a:srgbClr val="002060"/>
              </a:solidFill>
              <a:latin typeface="Corbel" pitchFamily="34" charset="0"/>
            </a:rPr>
            <a:t>requerimiento</a:t>
          </a:r>
          <a:r>
            <a:rPr lang="es-MX" sz="1500" b="1" smtClean="0">
              <a:solidFill>
                <a:srgbClr val="002060"/>
              </a:solidFill>
              <a:latin typeface="Corbel" pitchFamily="34" charset="0"/>
            </a:rPr>
            <a:t> del cliente</a:t>
          </a:r>
          <a:endParaRPr lang="en-US" sz="1500" b="1" dirty="0">
            <a:solidFill>
              <a:srgbClr val="002060"/>
            </a:solidFill>
            <a:latin typeface="Corbel" pitchFamily="34" charset="0"/>
          </a:endParaRPr>
        </a:p>
      </dgm:t>
    </dgm:pt>
    <dgm:pt modelId="{B62F3F54-584E-4AB2-9402-F6FB2AAC274D}" type="parTrans" cxnId="{C5C0A86F-23A7-4102-9D2C-336ABD68EFD7}">
      <dgm:prSet/>
      <dgm:spPr/>
      <dgm:t>
        <a:bodyPr/>
        <a:lstStyle/>
        <a:p>
          <a:endParaRPr lang="en-US"/>
        </a:p>
      </dgm:t>
    </dgm:pt>
    <dgm:pt modelId="{869307AC-4A0D-4403-9091-36944E0A9A21}" type="sibTrans" cxnId="{C5C0A86F-23A7-4102-9D2C-336ABD68EFD7}">
      <dgm:prSet/>
      <dgm:spPr/>
      <dgm:t>
        <a:bodyPr/>
        <a:lstStyle/>
        <a:p>
          <a:endParaRPr lang="en-US"/>
        </a:p>
      </dgm:t>
    </dgm:pt>
    <dgm:pt modelId="{B2171EFD-42B0-4CF4-BB91-5EFEEA0F27D5}" type="pres">
      <dgm:prSet presAssocID="{7EE037FB-4D26-4D12-B5BD-013CCDBF0D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DB69B-5427-4130-8273-5A41793021AB}" type="pres">
      <dgm:prSet presAssocID="{CAC1CBBB-C277-4D5B-BC5F-F741716D5C51}" presName="compNode" presStyleCnt="0"/>
      <dgm:spPr/>
      <dgm:t>
        <a:bodyPr/>
        <a:lstStyle/>
        <a:p>
          <a:endParaRPr lang="es-CO"/>
        </a:p>
      </dgm:t>
    </dgm:pt>
    <dgm:pt modelId="{058A5F1B-CB28-4040-A3BF-E56A897F7ABA}" type="pres">
      <dgm:prSet presAssocID="{CAC1CBBB-C277-4D5B-BC5F-F741716D5C51}" presName="aNode" presStyleLbl="bgShp" presStyleIdx="0" presStyleCnt="3"/>
      <dgm:spPr/>
      <dgm:t>
        <a:bodyPr/>
        <a:lstStyle/>
        <a:p>
          <a:endParaRPr lang="en-US"/>
        </a:p>
      </dgm:t>
    </dgm:pt>
    <dgm:pt modelId="{FF689C9A-87FA-4240-A758-9A3F020BE222}" type="pres">
      <dgm:prSet presAssocID="{CAC1CBBB-C277-4D5B-BC5F-F741716D5C51}" presName="textNode" presStyleLbl="bgShp" presStyleIdx="0" presStyleCnt="3"/>
      <dgm:spPr/>
      <dgm:t>
        <a:bodyPr/>
        <a:lstStyle/>
        <a:p>
          <a:endParaRPr lang="en-US"/>
        </a:p>
      </dgm:t>
    </dgm:pt>
    <dgm:pt modelId="{E6B8C622-17D2-47B7-A8E2-897E4A25C4F1}" type="pres">
      <dgm:prSet presAssocID="{CAC1CBBB-C277-4D5B-BC5F-F741716D5C51}" presName="compChildNode" presStyleCnt="0"/>
      <dgm:spPr/>
      <dgm:t>
        <a:bodyPr/>
        <a:lstStyle/>
        <a:p>
          <a:endParaRPr lang="es-CO"/>
        </a:p>
      </dgm:t>
    </dgm:pt>
    <dgm:pt modelId="{D16551DD-1194-4B8B-BC54-D61064B0CAB8}" type="pres">
      <dgm:prSet presAssocID="{CAC1CBBB-C277-4D5B-BC5F-F741716D5C51}" presName="theInnerList" presStyleCnt="0"/>
      <dgm:spPr/>
      <dgm:t>
        <a:bodyPr/>
        <a:lstStyle/>
        <a:p>
          <a:endParaRPr lang="es-CO"/>
        </a:p>
      </dgm:t>
    </dgm:pt>
    <dgm:pt modelId="{2094D855-F4E6-45A9-88AA-E8632E697DE5}" type="pres">
      <dgm:prSet presAssocID="{B1F5561A-96E7-4423-A78E-B75A07AB8E34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6C779-D68E-40BC-B877-C0EA97673481}" type="pres">
      <dgm:prSet presAssocID="{B1F5561A-96E7-4423-A78E-B75A07AB8E34}" presName="aSpace2" presStyleCnt="0"/>
      <dgm:spPr/>
      <dgm:t>
        <a:bodyPr/>
        <a:lstStyle/>
        <a:p>
          <a:endParaRPr lang="es-CO"/>
        </a:p>
      </dgm:t>
    </dgm:pt>
    <dgm:pt modelId="{62F42E01-F5FD-4CF4-879D-F528D5469D12}" type="pres">
      <dgm:prSet presAssocID="{A2A00345-9826-4D96-8BE0-8FE29C899846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87EB2-1939-472B-B817-1103CC595CE6}" type="pres">
      <dgm:prSet presAssocID="{A2A00345-9826-4D96-8BE0-8FE29C899846}" presName="aSpace2" presStyleCnt="0"/>
      <dgm:spPr/>
      <dgm:t>
        <a:bodyPr/>
        <a:lstStyle/>
        <a:p>
          <a:endParaRPr lang="es-CO"/>
        </a:p>
      </dgm:t>
    </dgm:pt>
    <dgm:pt modelId="{DFE67957-78CC-427F-B3F1-991B9C0DFC58}" type="pres">
      <dgm:prSet presAssocID="{894632E2-84EF-4E3A-8FAE-BDD009330DEB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4E367-902A-4AED-BBA3-A408AD21D1A9}" type="pres">
      <dgm:prSet presAssocID="{894632E2-84EF-4E3A-8FAE-BDD009330DEB}" presName="aSpace2" presStyleCnt="0"/>
      <dgm:spPr/>
      <dgm:t>
        <a:bodyPr/>
        <a:lstStyle/>
        <a:p>
          <a:endParaRPr lang="es-CO"/>
        </a:p>
      </dgm:t>
    </dgm:pt>
    <dgm:pt modelId="{2934986E-1723-452F-B90F-0662B149F980}" type="pres">
      <dgm:prSet presAssocID="{2170CBF2-B282-49FC-A582-FF1AF5A01A93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E5729-CA2F-40DF-B820-81CBBF0C14D4}" type="pres">
      <dgm:prSet presAssocID="{2170CBF2-B282-49FC-A582-FF1AF5A01A93}" presName="aSpace2" presStyleCnt="0"/>
      <dgm:spPr/>
      <dgm:t>
        <a:bodyPr/>
        <a:lstStyle/>
        <a:p>
          <a:endParaRPr lang="es-CO"/>
        </a:p>
      </dgm:t>
    </dgm:pt>
    <dgm:pt modelId="{77579336-3BF8-4590-A3AE-C21EC2063441}" type="pres">
      <dgm:prSet presAssocID="{5F0B687A-DBCE-47E2-875A-32B473141065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4ABD9-D16C-4CBF-B20A-E6C77A4068B5}" type="pres">
      <dgm:prSet presAssocID="{CAC1CBBB-C277-4D5B-BC5F-F741716D5C51}" presName="aSpace" presStyleCnt="0"/>
      <dgm:spPr/>
      <dgm:t>
        <a:bodyPr/>
        <a:lstStyle/>
        <a:p>
          <a:endParaRPr lang="es-CO"/>
        </a:p>
      </dgm:t>
    </dgm:pt>
    <dgm:pt modelId="{6949360C-CE6D-42FB-A772-A249114EEB78}" type="pres">
      <dgm:prSet presAssocID="{F50F6C9A-A527-41A6-B6C4-E833D04F05E1}" presName="compNode" presStyleCnt="0"/>
      <dgm:spPr/>
      <dgm:t>
        <a:bodyPr/>
        <a:lstStyle/>
        <a:p>
          <a:endParaRPr lang="es-CO"/>
        </a:p>
      </dgm:t>
    </dgm:pt>
    <dgm:pt modelId="{121DCD6D-6C39-405E-9E5A-73EE2F76F4B6}" type="pres">
      <dgm:prSet presAssocID="{F50F6C9A-A527-41A6-B6C4-E833D04F05E1}" presName="aNode" presStyleLbl="bgShp" presStyleIdx="1" presStyleCnt="3"/>
      <dgm:spPr/>
      <dgm:t>
        <a:bodyPr/>
        <a:lstStyle/>
        <a:p>
          <a:endParaRPr lang="en-US"/>
        </a:p>
      </dgm:t>
    </dgm:pt>
    <dgm:pt modelId="{4E1E65F6-2B38-4693-98E5-68825FB6A285}" type="pres">
      <dgm:prSet presAssocID="{F50F6C9A-A527-41A6-B6C4-E833D04F05E1}" presName="textNode" presStyleLbl="bgShp" presStyleIdx="1" presStyleCnt="3"/>
      <dgm:spPr/>
      <dgm:t>
        <a:bodyPr/>
        <a:lstStyle/>
        <a:p>
          <a:endParaRPr lang="en-US"/>
        </a:p>
      </dgm:t>
    </dgm:pt>
    <dgm:pt modelId="{F134E49B-DAC0-42AE-ADB3-E452D7D96EC9}" type="pres">
      <dgm:prSet presAssocID="{F50F6C9A-A527-41A6-B6C4-E833D04F05E1}" presName="compChildNode" presStyleCnt="0"/>
      <dgm:spPr/>
      <dgm:t>
        <a:bodyPr/>
        <a:lstStyle/>
        <a:p>
          <a:endParaRPr lang="es-CO"/>
        </a:p>
      </dgm:t>
    </dgm:pt>
    <dgm:pt modelId="{C18C033D-75BF-4BC4-B550-1D3A2538E3A9}" type="pres">
      <dgm:prSet presAssocID="{F50F6C9A-A527-41A6-B6C4-E833D04F05E1}" presName="theInnerList" presStyleCnt="0"/>
      <dgm:spPr/>
      <dgm:t>
        <a:bodyPr/>
        <a:lstStyle/>
        <a:p>
          <a:endParaRPr lang="es-CO"/>
        </a:p>
      </dgm:t>
    </dgm:pt>
    <dgm:pt modelId="{629F7456-55AD-4445-878B-7311DB3E8AAC}" type="pres">
      <dgm:prSet presAssocID="{0B4FCDFA-5BFD-4AAA-BBB1-702630A3FE11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CE8FB-9D87-4372-9F22-B0D57E69EC6C}" type="pres">
      <dgm:prSet presAssocID="{0B4FCDFA-5BFD-4AAA-BBB1-702630A3FE11}" presName="aSpace2" presStyleCnt="0"/>
      <dgm:spPr/>
      <dgm:t>
        <a:bodyPr/>
        <a:lstStyle/>
        <a:p>
          <a:endParaRPr lang="es-CO"/>
        </a:p>
      </dgm:t>
    </dgm:pt>
    <dgm:pt modelId="{D6E78118-7F0D-4633-9E5B-95086EB27481}" type="pres">
      <dgm:prSet presAssocID="{5A97DA71-EA71-4164-B28C-F94E61B095DB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D7F56-7FAE-4051-A99B-BC4D1E55A5F2}" type="pres">
      <dgm:prSet presAssocID="{5A97DA71-EA71-4164-B28C-F94E61B095DB}" presName="aSpace2" presStyleCnt="0"/>
      <dgm:spPr/>
      <dgm:t>
        <a:bodyPr/>
        <a:lstStyle/>
        <a:p>
          <a:endParaRPr lang="es-CO"/>
        </a:p>
      </dgm:t>
    </dgm:pt>
    <dgm:pt modelId="{DD4989D3-E0F2-4BBC-BF6D-997D1957BAAB}" type="pres">
      <dgm:prSet presAssocID="{B6CBD957-81A6-4554-9B1B-20F773683166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36173-F4DA-4428-A79F-B0B3DFBE2B1E}" type="pres">
      <dgm:prSet presAssocID="{B6CBD957-81A6-4554-9B1B-20F773683166}" presName="aSpace2" presStyleCnt="0"/>
      <dgm:spPr/>
      <dgm:t>
        <a:bodyPr/>
        <a:lstStyle/>
        <a:p>
          <a:endParaRPr lang="es-CO"/>
        </a:p>
      </dgm:t>
    </dgm:pt>
    <dgm:pt modelId="{4B315B50-6C81-4202-85E2-B87BAA9EADF7}" type="pres">
      <dgm:prSet presAssocID="{F670E01F-C366-4CBA-84B5-0B835E03532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ACA65-58B9-4254-9E76-9B273394BF2C}" type="pres">
      <dgm:prSet presAssocID="{F670E01F-C366-4CBA-84B5-0B835E035326}" presName="aSpace2" presStyleCnt="0"/>
      <dgm:spPr/>
      <dgm:t>
        <a:bodyPr/>
        <a:lstStyle/>
        <a:p>
          <a:endParaRPr lang="es-CO"/>
        </a:p>
      </dgm:t>
    </dgm:pt>
    <dgm:pt modelId="{6FBDB492-B27D-48FA-A729-1C593FE44F06}" type="pres">
      <dgm:prSet presAssocID="{27357987-DE82-4F5E-9703-07EB88BF0FBB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13170-650F-4065-BCA0-88D8353A89CD}" type="pres">
      <dgm:prSet presAssocID="{F50F6C9A-A527-41A6-B6C4-E833D04F05E1}" presName="aSpace" presStyleCnt="0"/>
      <dgm:spPr/>
      <dgm:t>
        <a:bodyPr/>
        <a:lstStyle/>
        <a:p>
          <a:endParaRPr lang="es-CO"/>
        </a:p>
      </dgm:t>
    </dgm:pt>
    <dgm:pt modelId="{AA165367-41F4-4F43-B300-BD403A5B2F58}" type="pres">
      <dgm:prSet presAssocID="{CF680DB2-3FED-4128-953D-AC904967EEF2}" presName="compNode" presStyleCnt="0"/>
      <dgm:spPr/>
      <dgm:t>
        <a:bodyPr/>
        <a:lstStyle/>
        <a:p>
          <a:endParaRPr lang="es-CO"/>
        </a:p>
      </dgm:t>
    </dgm:pt>
    <dgm:pt modelId="{B3157463-B5BD-4464-857B-587EEA4647BA}" type="pres">
      <dgm:prSet presAssocID="{CF680DB2-3FED-4128-953D-AC904967EEF2}" presName="aNode" presStyleLbl="bgShp" presStyleIdx="2" presStyleCnt="3"/>
      <dgm:spPr/>
      <dgm:t>
        <a:bodyPr/>
        <a:lstStyle/>
        <a:p>
          <a:endParaRPr lang="en-US"/>
        </a:p>
      </dgm:t>
    </dgm:pt>
    <dgm:pt modelId="{2B176FEE-B47D-45B3-810F-F226919BCA13}" type="pres">
      <dgm:prSet presAssocID="{CF680DB2-3FED-4128-953D-AC904967EEF2}" presName="textNode" presStyleLbl="bgShp" presStyleIdx="2" presStyleCnt="3"/>
      <dgm:spPr/>
      <dgm:t>
        <a:bodyPr/>
        <a:lstStyle/>
        <a:p>
          <a:endParaRPr lang="en-US"/>
        </a:p>
      </dgm:t>
    </dgm:pt>
    <dgm:pt modelId="{D4D4F0E6-62A7-48D5-A8B5-294CC27822F5}" type="pres">
      <dgm:prSet presAssocID="{CF680DB2-3FED-4128-953D-AC904967EEF2}" presName="compChildNode" presStyleCnt="0"/>
      <dgm:spPr/>
      <dgm:t>
        <a:bodyPr/>
        <a:lstStyle/>
        <a:p>
          <a:endParaRPr lang="es-CO"/>
        </a:p>
      </dgm:t>
    </dgm:pt>
    <dgm:pt modelId="{DC85FF56-465E-49EB-B30F-BFC701B589F1}" type="pres">
      <dgm:prSet presAssocID="{CF680DB2-3FED-4128-953D-AC904967EEF2}" presName="theInnerList" presStyleCnt="0"/>
      <dgm:spPr/>
      <dgm:t>
        <a:bodyPr/>
        <a:lstStyle/>
        <a:p>
          <a:endParaRPr lang="es-CO"/>
        </a:p>
      </dgm:t>
    </dgm:pt>
    <dgm:pt modelId="{DC7A8611-7ED4-4630-9598-49130441F73C}" type="pres">
      <dgm:prSet presAssocID="{D7E5D7C7-CF39-4244-A505-1C935701B352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A2895-37E3-4E68-BD81-8BCB73AB5E7C}" type="pres">
      <dgm:prSet presAssocID="{D7E5D7C7-CF39-4244-A505-1C935701B352}" presName="aSpace2" presStyleCnt="0"/>
      <dgm:spPr/>
      <dgm:t>
        <a:bodyPr/>
        <a:lstStyle/>
        <a:p>
          <a:endParaRPr lang="es-CO"/>
        </a:p>
      </dgm:t>
    </dgm:pt>
    <dgm:pt modelId="{71EC2CC7-28BE-4DC9-AE09-41FF71BB29CB}" type="pres">
      <dgm:prSet presAssocID="{9C99040F-2D38-4BE2-AA6A-1527AB90F6FA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17F8-E2BC-4DA3-9347-C7D32544A034}" type="pres">
      <dgm:prSet presAssocID="{9C99040F-2D38-4BE2-AA6A-1527AB90F6FA}" presName="aSpace2" presStyleCnt="0"/>
      <dgm:spPr/>
      <dgm:t>
        <a:bodyPr/>
        <a:lstStyle/>
        <a:p>
          <a:endParaRPr lang="es-CO"/>
        </a:p>
      </dgm:t>
    </dgm:pt>
    <dgm:pt modelId="{8850BF3D-E3CA-484E-A275-76A7F8B5FE00}" type="pres">
      <dgm:prSet presAssocID="{86BFF30B-76C1-4E3E-AFCD-D64C197AD14E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135AA-898B-4BE4-B0F9-9FEBEBAC87CE}" type="pres">
      <dgm:prSet presAssocID="{86BFF30B-76C1-4E3E-AFCD-D64C197AD14E}" presName="aSpace2" presStyleCnt="0"/>
      <dgm:spPr/>
      <dgm:t>
        <a:bodyPr/>
        <a:lstStyle/>
        <a:p>
          <a:endParaRPr lang="es-CO"/>
        </a:p>
      </dgm:t>
    </dgm:pt>
    <dgm:pt modelId="{DA92A76F-F660-48A8-8AC5-FEA781D1D101}" type="pres">
      <dgm:prSet presAssocID="{1EF8D876-1F39-439B-92A7-9F1C68EB13BB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E2D97-20DF-43C8-916A-293369CC80BF}" type="pres">
      <dgm:prSet presAssocID="{1EF8D876-1F39-439B-92A7-9F1C68EB13BB}" presName="aSpace2" presStyleCnt="0"/>
      <dgm:spPr/>
      <dgm:t>
        <a:bodyPr/>
        <a:lstStyle/>
        <a:p>
          <a:endParaRPr lang="es-CO"/>
        </a:p>
      </dgm:t>
    </dgm:pt>
    <dgm:pt modelId="{65D788F8-FD29-41A7-BD14-DF94904B022D}" type="pres">
      <dgm:prSet presAssocID="{EC89DC7C-49FB-40EB-8AF3-D08482221C50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F6E63-308D-4ACE-AA55-C1A2B90DDB5E}" type="presOf" srcId="{86BFF30B-76C1-4E3E-AFCD-D64C197AD14E}" destId="{8850BF3D-E3CA-484E-A275-76A7F8B5FE00}" srcOrd="0" destOrd="0" presId="urn:microsoft.com/office/officeart/2005/8/layout/lProcess2"/>
    <dgm:cxn modelId="{5B1E85C3-6252-483A-B365-B1DDD1F89D8D}" type="presOf" srcId="{894632E2-84EF-4E3A-8FAE-BDD009330DEB}" destId="{DFE67957-78CC-427F-B3F1-991B9C0DFC58}" srcOrd="0" destOrd="0" presId="urn:microsoft.com/office/officeart/2005/8/layout/lProcess2"/>
    <dgm:cxn modelId="{167F976C-78F2-4E7F-AB30-6ABFB4535282}" type="presOf" srcId="{9C99040F-2D38-4BE2-AA6A-1527AB90F6FA}" destId="{71EC2CC7-28BE-4DC9-AE09-41FF71BB29CB}" srcOrd="0" destOrd="0" presId="urn:microsoft.com/office/officeart/2005/8/layout/lProcess2"/>
    <dgm:cxn modelId="{A0BE412B-5472-43EE-BA0D-722E3C5F352A}" srcId="{F50F6C9A-A527-41A6-B6C4-E833D04F05E1}" destId="{5A97DA71-EA71-4164-B28C-F94E61B095DB}" srcOrd="1" destOrd="0" parTransId="{BE4A9663-5411-41B9-A7EC-1530AF0B9808}" sibTransId="{769AB02E-6FA1-4215-B608-B291720FC9E7}"/>
    <dgm:cxn modelId="{25140BC5-8614-4CD4-937F-2D64B2A8221B}" srcId="{7EE037FB-4D26-4D12-B5BD-013CCDBF0DA1}" destId="{CF680DB2-3FED-4128-953D-AC904967EEF2}" srcOrd="2" destOrd="0" parTransId="{B00236E2-8AE7-4A74-AC34-A336BB5F2697}" sibTransId="{F9676D25-DBAE-4BFB-AB2C-13FA5CD7AA84}"/>
    <dgm:cxn modelId="{38DD369F-AE99-475B-8811-53257ED76D87}" type="presOf" srcId="{0B4FCDFA-5BFD-4AAA-BBB1-702630A3FE11}" destId="{629F7456-55AD-4445-878B-7311DB3E8AAC}" srcOrd="0" destOrd="0" presId="urn:microsoft.com/office/officeart/2005/8/layout/lProcess2"/>
    <dgm:cxn modelId="{2BEE6652-9CCE-4F0F-91AC-7F50D78FE942}" type="presOf" srcId="{27357987-DE82-4F5E-9703-07EB88BF0FBB}" destId="{6FBDB492-B27D-48FA-A729-1C593FE44F06}" srcOrd="0" destOrd="0" presId="urn:microsoft.com/office/officeart/2005/8/layout/lProcess2"/>
    <dgm:cxn modelId="{90683B89-914B-4681-852D-175FF716A227}" type="presOf" srcId="{A2A00345-9826-4D96-8BE0-8FE29C899846}" destId="{62F42E01-F5FD-4CF4-879D-F528D5469D12}" srcOrd="0" destOrd="0" presId="urn:microsoft.com/office/officeart/2005/8/layout/lProcess2"/>
    <dgm:cxn modelId="{E8C1AE53-2349-4C60-9D28-61954D80FE14}" srcId="{CF680DB2-3FED-4128-953D-AC904967EEF2}" destId="{9C99040F-2D38-4BE2-AA6A-1527AB90F6FA}" srcOrd="1" destOrd="0" parTransId="{EDEE4588-9325-4C78-9236-F260323FA2E2}" sibTransId="{4E35BA1E-32A5-4D3D-82D1-27A55A6CAC8D}"/>
    <dgm:cxn modelId="{7A000726-0390-4DC7-943F-89488E17293C}" type="presOf" srcId="{F50F6C9A-A527-41A6-B6C4-E833D04F05E1}" destId="{4E1E65F6-2B38-4693-98E5-68825FB6A285}" srcOrd="1" destOrd="0" presId="urn:microsoft.com/office/officeart/2005/8/layout/lProcess2"/>
    <dgm:cxn modelId="{C5C0A86F-23A7-4102-9D2C-336ABD68EFD7}" srcId="{CF680DB2-3FED-4128-953D-AC904967EEF2}" destId="{86BFF30B-76C1-4E3E-AFCD-D64C197AD14E}" srcOrd="2" destOrd="0" parTransId="{B62F3F54-584E-4AB2-9402-F6FB2AAC274D}" sibTransId="{869307AC-4A0D-4403-9091-36944E0A9A21}"/>
    <dgm:cxn modelId="{DA9A6F88-31E6-42B9-99EB-2FBD91EFA3B7}" srcId="{CF680DB2-3FED-4128-953D-AC904967EEF2}" destId="{1EF8D876-1F39-439B-92A7-9F1C68EB13BB}" srcOrd="3" destOrd="0" parTransId="{5160EF1C-EE74-4C69-AB9A-A4F2318128CE}" sibTransId="{EA4F488B-61EB-4CD5-AF4F-D685A5A6B325}"/>
    <dgm:cxn modelId="{A120AEFA-7F3D-4CF6-8B30-9721C379CE34}" type="presOf" srcId="{5A97DA71-EA71-4164-B28C-F94E61B095DB}" destId="{D6E78118-7F0D-4633-9E5B-95086EB27481}" srcOrd="0" destOrd="0" presId="urn:microsoft.com/office/officeart/2005/8/layout/lProcess2"/>
    <dgm:cxn modelId="{F542FB71-F21D-4A10-AEC9-DA200AC75345}" srcId="{F50F6C9A-A527-41A6-B6C4-E833D04F05E1}" destId="{B6CBD957-81A6-4554-9B1B-20F773683166}" srcOrd="2" destOrd="0" parTransId="{FC7DA13B-62D7-42DE-9FAE-5B04972C93BD}" sibTransId="{CAF73C8D-110F-4B44-A475-0904D0419001}"/>
    <dgm:cxn modelId="{0B6CF8DB-6690-4D14-AE38-5309BC726AD6}" srcId="{F50F6C9A-A527-41A6-B6C4-E833D04F05E1}" destId="{F670E01F-C366-4CBA-84B5-0B835E035326}" srcOrd="3" destOrd="0" parTransId="{E6F1098A-F8B6-41D8-8CA9-5AE6BB5BA819}" sibTransId="{6519728B-844C-4012-9A1D-237DA02D26EB}"/>
    <dgm:cxn modelId="{2BBD5109-0E7B-4244-B6BB-DE70233404DE}" type="presOf" srcId="{F670E01F-C366-4CBA-84B5-0B835E035326}" destId="{4B315B50-6C81-4202-85E2-B87BAA9EADF7}" srcOrd="0" destOrd="0" presId="urn:microsoft.com/office/officeart/2005/8/layout/lProcess2"/>
    <dgm:cxn modelId="{B1AC6026-E825-440D-BF5D-1A18C40C394C}" srcId="{CAC1CBBB-C277-4D5B-BC5F-F741716D5C51}" destId="{B1F5561A-96E7-4423-A78E-B75A07AB8E34}" srcOrd="0" destOrd="0" parTransId="{7372DFAA-82DD-4DF4-A8B1-2681B84BDD4C}" sibTransId="{BBAE1AD8-7507-4C12-9EF9-E589C315DC6D}"/>
    <dgm:cxn modelId="{AF58F179-B363-4B4E-B081-27082804F426}" srcId="{CF680DB2-3FED-4128-953D-AC904967EEF2}" destId="{D7E5D7C7-CF39-4244-A505-1C935701B352}" srcOrd="0" destOrd="0" parTransId="{AA185A7F-E560-4A14-B36D-C1F6105AC5AC}" sibTransId="{39B092C4-3446-4597-8FA5-77E3BC849CF5}"/>
    <dgm:cxn modelId="{C067B66C-4BFF-4009-8FC5-061929175B8F}" type="presOf" srcId="{2170CBF2-B282-49FC-A582-FF1AF5A01A93}" destId="{2934986E-1723-452F-B90F-0662B149F980}" srcOrd="0" destOrd="0" presId="urn:microsoft.com/office/officeart/2005/8/layout/lProcess2"/>
    <dgm:cxn modelId="{0CBFEE8D-86BF-43EC-9B4E-93979E9EFCE1}" type="presOf" srcId="{7EE037FB-4D26-4D12-B5BD-013CCDBF0DA1}" destId="{B2171EFD-42B0-4CF4-BB91-5EFEEA0F27D5}" srcOrd="0" destOrd="0" presId="urn:microsoft.com/office/officeart/2005/8/layout/lProcess2"/>
    <dgm:cxn modelId="{6988DB89-3B7E-48A8-A1C5-FCD96731121E}" type="presOf" srcId="{F50F6C9A-A527-41A6-B6C4-E833D04F05E1}" destId="{121DCD6D-6C39-405E-9E5A-73EE2F76F4B6}" srcOrd="0" destOrd="0" presId="urn:microsoft.com/office/officeart/2005/8/layout/lProcess2"/>
    <dgm:cxn modelId="{F548D225-23B4-428D-ACB7-F41DD69A51C4}" srcId="{7EE037FB-4D26-4D12-B5BD-013CCDBF0DA1}" destId="{F50F6C9A-A527-41A6-B6C4-E833D04F05E1}" srcOrd="1" destOrd="0" parTransId="{F2A99EAD-D221-4830-9A95-763F0E2F4D6B}" sibTransId="{BA932B5E-E5A7-4D6A-AE0D-E030FB1EC65D}"/>
    <dgm:cxn modelId="{11670ED4-6B8E-42F9-AFD2-0FF91F70F73F}" type="presOf" srcId="{B6CBD957-81A6-4554-9B1B-20F773683166}" destId="{DD4989D3-E0F2-4BBC-BF6D-997D1957BAAB}" srcOrd="0" destOrd="0" presId="urn:microsoft.com/office/officeart/2005/8/layout/lProcess2"/>
    <dgm:cxn modelId="{F750903C-547E-4FB3-BF69-FE008B57BADB}" type="presOf" srcId="{CF680DB2-3FED-4128-953D-AC904967EEF2}" destId="{B3157463-B5BD-4464-857B-587EEA4647BA}" srcOrd="0" destOrd="0" presId="urn:microsoft.com/office/officeart/2005/8/layout/lProcess2"/>
    <dgm:cxn modelId="{63DE8EEC-ADC8-4ED1-9861-12BC3CD8297B}" srcId="{CAC1CBBB-C277-4D5B-BC5F-F741716D5C51}" destId="{2170CBF2-B282-49FC-A582-FF1AF5A01A93}" srcOrd="3" destOrd="0" parTransId="{2B7C4F58-4546-4AF3-8FB3-A73CC725D0F9}" sibTransId="{0A80308A-B77B-4E0E-A47D-F2F8F5321822}"/>
    <dgm:cxn modelId="{D8E07137-F493-4CDC-AE46-83D36553AEA7}" srcId="{7EE037FB-4D26-4D12-B5BD-013CCDBF0DA1}" destId="{CAC1CBBB-C277-4D5B-BC5F-F741716D5C51}" srcOrd="0" destOrd="0" parTransId="{9927B2FF-2E43-455A-87C6-78F64665681C}" sibTransId="{05C5BA06-1142-4A15-B20C-14290D34F2DB}"/>
    <dgm:cxn modelId="{F3C52BDC-57BD-4B35-B9A3-872F3D7EBBE8}" type="presOf" srcId="{CF680DB2-3FED-4128-953D-AC904967EEF2}" destId="{2B176FEE-B47D-45B3-810F-F226919BCA13}" srcOrd="1" destOrd="0" presId="urn:microsoft.com/office/officeart/2005/8/layout/lProcess2"/>
    <dgm:cxn modelId="{1EB8385E-3889-4679-8090-D24A79EA7670}" type="presOf" srcId="{CAC1CBBB-C277-4D5B-BC5F-F741716D5C51}" destId="{FF689C9A-87FA-4240-A758-9A3F020BE222}" srcOrd="1" destOrd="0" presId="urn:microsoft.com/office/officeart/2005/8/layout/lProcess2"/>
    <dgm:cxn modelId="{AF969D10-3262-4524-A386-E25E0D3EE312}" type="presOf" srcId="{1EF8D876-1F39-439B-92A7-9F1C68EB13BB}" destId="{DA92A76F-F660-48A8-8AC5-FEA781D1D101}" srcOrd="0" destOrd="0" presId="urn:microsoft.com/office/officeart/2005/8/layout/lProcess2"/>
    <dgm:cxn modelId="{4E4CA91F-43BB-4120-8227-EBA07589E4F3}" srcId="{F50F6C9A-A527-41A6-B6C4-E833D04F05E1}" destId="{27357987-DE82-4F5E-9703-07EB88BF0FBB}" srcOrd="4" destOrd="0" parTransId="{A8198CE0-2AC4-4E3A-B85B-DC66D6A7B8C5}" sibTransId="{DAA5E823-87C0-430D-95F2-AF5268B65148}"/>
    <dgm:cxn modelId="{D408A26A-4378-4938-BCB2-F3417DE5CDDF}" srcId="{F50F6C9A-A527-41A6-B6C4-E833D04F05E1}" destId="{0B4FCDFA-5BFD-4AAA-BBB1-702630A3FE11}" srcOrd="0" destOrd="0" parTransId="{0855471E-2A08-471B-AFA7-F1A749135F21}" sibTransId="{BCC0F73D-F20F-42A0-BCE2-FCC3DCE95151}"/>
    <dgm:cxn modelId="{332DF409-C4B5-4339-AFB5-4C086367C79F}" type="presOf" srcId="{CAC1CBBB-C277-4D5B-BC5F-F741716D5C51}" destId="{058A5F1B-CB28-4040-A3BF-E56A897F7ABA}" srcOrd="0" destOrd="0" presId="urn:microsoft.com/office/officeart/2005/8/layout/lProcess2"/>
    <dgm:cxn modelId="{A431753C-C103-4BCD-B84C-22C2097D0BBF}" type="presOf" srcId="{EC89DC7C-49FB-40EB-8AF3-D08482221C50}" destId="{65D788F8-FD29-41A7-BD14-DF94904B022D}" srcOrd="0" destOrd="0" presId="urn:microsoft.com/office/officeart/2005/8/layout/lProcess2"/>
    <dgm:cxn modelId="{C7728A90-47CD-4082-BC23-DA787FDC63F4}" srcId="{CAC1CBBB-C277-4D5B-BC5F-F741716D5C51}" destId="{A2A00345-9826-4D96-8BE0-8FE29C899846}" srcOrd="1" destOrd="0" parTransId="{E06B74B3-9833-401F-BAEC-6868B740B76F}" sibTransId="{558DE5F7-0F14-4919-960E-AD4EF44635B1}"/>
    <dgm:cxn modelId="{5A059C0A-02DE-4AEB-9698-EDFEE251F4F1}" type="presOf" srcId="{D7E5D7C7-CF39-4244-A505-1C935701B352}" destId="{DC7A8611-7ED4-4630-9598-49130441F73C}" srcOrd="0" destOrd="0" presId="urn:microsoft.com/office/officeart/2005/8/layout/lProcess2"/>
    <dgm:cxn modelId="{5CE097C2-2BBD-4892-98D2-011C6AA9FAFA}" srcId="{CAC1CBBB-C277-4D5B-BC5F-F741716D5C51}" destId="{5F0B687A-DBCE-47E2-875A-32B473141065}" srcOrd="4" destOrd="0" parTransId="{38FA5BBD-CFB6-4384-A343-F9241E2ABCCD}" sibTransId="{F3FB59A1-1F44-4711-B218-F93EDC4A5C30}"/>
    <dgm:cxn modelId="{94F84EBF-2B05-4737-AD56-9AF5A07B16C5}" type="presOf" srcId="{5F0B687A-DBCE-47E2-875A-32B473141065}" destId="{77579336-3BF8-4590-A3AE-C21EC2063441}" srcOrd="0" destOrd="0" presId="urn:microsoft.com/office/officeart/2005/8/layout/lProcess2"/>
    <dgm:cxn modelId="{BA5BBCF8-39CF-47D3-94D6-FC99FA1E8C1A}" srcId="{CF680DB2-3FED-4128-953D-AC904967EEF2}" destId="{EC89DC7C-49FB-40EB-8AF3-D08482221C50}" srcOrd="4" destOrd="0" parTransId="{AC15903D-AB15-44AF-8675-CBADF51DAD41}" sibTransId="{292B6574-89CB-4D85-918C-9C949431D58D}"/>
    <dgm:cxn modelId="{9D5A586B-019F-4307-8797-1B94DB39E431}" srcId="{CAC1CBBB-C277-4D5B-BC5F-F741716D5C51}" destId="{894632E2-84EF-4E3A-8FAE-BDD009330DEB}" srcOrd="2" destOrd="0" parTransId="{674FD475-909F-4FAC-93A7-F8AC0E17D539}" sibTransId="{BCD062B4-D76C-4BF4-BC1C-29BE451F429A}"/>
    <dgm:cxn modelId="{CD155286-C363-4197-ACFD-8FDE581DD7A2}" type="presOf" srcId="{B1F5561A-96E7-4423-A78E-B75A07AB8E34}" destId="{2094D855-F4E6-45A9-88AA-E8632E697DE5}" srcOrd="0" destOrd="0" presId="urn:microsoft.com/office/officeart/2005/8/layout/lProcess2"/>
    <dgm:cxn modelId="{E811B424-624D-4A31-86CB-EEB35A9D0A13}" type="presParOf" srcId="{B2171EFD-42B0-4CF4-BB91-5EFEEA0F27D5}" destId="{5D0DB69B-5427-4130-8273-5A41793021AB}" srcOrd="0" destOrd="0" presId="urn:microsoft.com/office/officeart/2005/8/layout/lProcess2"/>
    <dgm:cxn modelId="{F2FC9CF9-60C0-4191-BB15-B2A8E250A8EF}" type="presParOf" srcId="{5D0DB69B-5427-4130-8273-5A41793021AB}" destId="{058A5F1B-CB28-4040-A3BF-E56A897F7ABA}" srcOrd="0" destOrd="0" presId="urn:microsoft.com/office/officeart/2005/8/layout/lProcess2"/>
    <dgm:cxn modelId="{61802BD0-4CE9-48D8-B732-B2F15C6C7664}" type="presParOf" srcId="{5D0DB69B-5427-4130-8273-5A41793021AB}" destId="{FF689C9A-87FA-4240-A758-9A3F020BE222}" srcOrd="1" destOrd="0" presId="urn:microsoft.com/office/officeart/2005/8/layout/lProcess2"/>
    <dgm:cxn modelId="{3E0A40EA-3C19-47AB-8573-FA4E6DE0D06A}" type="presParOf" srcId="{5D0DB69B-5427-4130-8273-5A41793021AB}" destId="{E6B8C622-17D2-47B7-A8E2-897E4A25C4F1}" srcOrd="2" destOrd="0" presId="urn:microsoft.com/office/officeart/2005/8/layout/lProcess2"/>
    <dgm:cxn modelId="{4CA3670C-C81C-4807-A700-DF0779E22A08}" type="presParOf" srcId="{E6B8C622-17D2-47B7-A8E2-897E4A25C4F1}" destId="{D16551DD-1194-4B8B-BC54-D61064B0CAB8}" srcOrd="0" destOrd="0" presId="urn:microsoft.com/office/officeart/2005/8/layout/lProcess2"/>
    <dgm:cxn modelId="{E1C7C9BF-EBA9-49D4-B246-6713BCCFDC33}" type="presParOf" srcId="{D16551DD-1194-4B8B-BC54-D61064B0CAB8}" destId="{2094D855-F4E6-45A9-88AA-E8632E697DE5}" srcOrd="0" destOrd="0" presId="urn:microsoft.com/office/officeart/2005/8/layout/lProcess2"/>
    <dgm:cxn modelId="{0E3A3DD0-E4BF-46E6-B58A-588DD58D220F}" type="presParOf" srcId="{D16551DD-1194-4B8B-BC54-D61064B0CAB8}" destId="{D3C6C779-D68E-40BC-B877-C0EA97673481}" srcOrd="1" destOrd="0" presId="urn:microsoft.com/office/officeart/2005/8/layout/lProcess2"/>
    <dgm:cxn modelId="{468F8C38-7DA7-494D-B677-A91536944DC0}" type="presParOf" srcId="{D16551DD-1194-4B8B-BC54-D61064B0CAB8}" destId="{62F42E01-F5FD-4CF4-879D-F528D5469D12}" srcOrd="2" destOrd="0" presId="urn:microsoft.com/office/officeart/2005/8/layout/lProcess2"/>
    <dgm:cxn modelId="{63E89E6C-623B-442E-AE61-59C81B76F50C}" type="presParOf" srcId="{D16551DD-1194-4B8B-BC54-D61064B0CAB8}" destId="{57A87EB2-1939-472B-B817-1103CC595CE6}" srcOrd="3" destOrd="0" presId="urn:microsoft.com/office/officeart/2005/8/layout/lProcess2"/>
    <dgm:cxn modelId="{D25F2619-A35A-4E28-8827-D8FF75AB2F86}" type="presParOf" srcId="{D16551DD-1194-4B8B-BC54-D61064B0CAB8}" destId="{DFE67957-78CC-427F-B3F1-991B9C0DFC58}" srcOrd="4" destOrd="0" presId="urn:microsoft.com/office/officeart/2005/8/layout/lProcess2"/>
    <dgm:cxn modelId="{B23F5954-00A2-4773-89A4-1C749B113138}" type="presParOf" srcId="{D16551DD-1194-4B8B-BC54-D61064B0CAB8}" destId="{4804E367-902A-4AED-BBA3-A408AD21D1A9}" srcOrd="5" destOrd="0" presId="urn:microsoft.com/office/officeart/2005/8/layout/lProcess2"/>
    <dgm:cxn modelId="{23D58871-9E33-4315-8453-839AB3D448C3}" type="presParOf" srcId="{D16551DD-1194-4B8B-BC54-D61064B0CAB8}" destId="{2934986E-1723-452F-B90F-0662B149F980}" srcOrd="6" destOrd="0" presId="urn:microsoft.com/office/officeart/2005/8/layout/lProcess2"/>
    <dgm:cxn modelId="{C5A55F9E-3630-40BB-AF38-DA71B8C2B1AA}" type="presParOf" srcId="{D16551DD-1194-4B8B-BC54-D61064B0CAB8}" destId="{9B6E5729-CA2F-40DF-B820-81CBBF0C14D4}" srcOrd="7" destOrd="0" presId="urn:microsoft.com/office/officeart/2005/8/layout/lProcess2"/>
    <dgm:cxn modelId="{3D814836-2DEC-42B9-B848-AB722E8AB8B5}" type="presParOf" srcId="{D16551DD-1194-4B8B-BC54-D61064B0CAB8}" destId="{77579336-3BF8-4590-A3AE-C21EC2063441}" srcOrd="8" destOrd="0" presId="urn:microsoft.com/office/officeart/2005/8/layout/lProcess2"/>
    <dgm:cxn modelId="{8475E216-E29B-4FB9-A734-51BDE4423B99}" type="presParOf" srcId="{B2171EFD-42B0-4CF4-BB91-5EFEEA0F27D5}" destId="{CC84ABD9-D16C-4CBF-B20A-E6C77A4068B5}" srcOrd="1" destOrd="0" presId="urn:microsoft.com/office/officeart/2005/8/layout/lProcess2"/>
    <dgm:cxn modelId="{7F37BF4B-444A-4004-91E1-E04A63B8ED46}" type="presParOf" srcId="{B2171EFD-42B0-4CF4-BB91-5EFEEA0F27D5}" destId="{6949360C-CE6D-42FB-A772-A249114EEB78}" srcOrd="2" destOrd="0" presId="urn:microsoft.com/office/officeart/2005/8/layout/lProcess2"/>
    <dgm:cxn modelId="{A2D8740E-EF02-4F04-86C9-80ADF3E9EEC3}" type="presParOf" srcId="{6949360C-CE6D-42FB-A772-A249114EEB78}" destId="{121DCD6D-6C39-405E-9E5A-73EE2F76F4B6}" srcOrd="0" destOrd="0" presId="urn:microsoft.com/office/officeart/2005/8/layout/lProcess2"/>
    <dgm:cxn modelId="{DF832807-0996-4BB1-8C60-5E30F0A881A1}" type="presParOf" srcId="{6949360C-CE6D-42FB-A772-A249114EEB78}" destId="{4E1E65F6-2B38-4693-98E5-68825FB6A285}" srcOrd="1" destOrd="0" presId="urn:microsoft.com/office/officeart/2005/8/layout/lProcess2"/>
    <dgm:cxn modelId="{752E1C58-A1D9-4AA6-9AE2-9908F3D3F21E}" type="presParOf" srcId="{6949360C-CE6D-42FB-A772-A249114EEB78}" destId="{F134E49B-DAC0-42AE-ADB3-E452D7D96EC9}" srcOrd="2" destOrd="0" presId="urn:microsoft.com/office/officeart/2005/8/layout/lProcess2"/>
    <dgm:cxn modelId="{289E504D-0868-431F-9447-073FB74765B4}" type="presParOf" srcId="{F134E49B-DAC0-42AE-ADB3-E452D7D96EC9}" destId="{C18C033D-75BF-4BC4-B550-1D3A2538E3A9}" srcOrd="0" destOrd="0" presId="urn:microsoft.com/office/officeart/2005/8/layout/lProcess2"/>
    <dgm:cxn modelId="{9DFCFAF2-8609-4380-9B6A-C7D143B133CD}" type="presParOf" srcId="{C18C033D-75BF-4BC4-B550-1D3A2538E3A9}" destId="{629F7456-55AD-4445-878B-7311DB3E8AAC}" srcOrd="0" destOrd="0" presId="urn:microsoft.com/office/officeart/2005/8/layout/lProcess2"/>
    <dgm:cxn modelId="{1C6C9215-B2B1-4E1E-B2FA-8F3DBCB8DE4A}" type="presParOf" srcId="{C18C033D-75BF-4BC4-B550-1D3A2538E3A9}" destId="{739CE8FB-9D87-4372-9F22-B0D57E69EC6C}" srcOrd="1" destOrd="0" presId="urn:microsoft.com/office/officeart/2005/8/layout/lProcess2"/>
    <dgm:cxn modelId="{80AD33BF-7A27-4B61-8F57-B82B227B4D1A}" type="presParOf" srcId="{C18C033D-75BF-4BC4-B550-1D3A2538E3A9}" destId="{D6E78118-7F0D-4633-9E5B-95086EB27481}" srcOrd="2" destOrd="0" presId="urn:microsoft.com/office/officeart/2005/8/layout/lProcess2"/>
    <dgm:cxn modelId="{A4718178-0EDF-4133-808A-03FE763149F3}" type="presParOf" srcId="{C18C033D-75BF-4BC4-B550-1D3A2538E3A9}" destId="{75CD7F56-7FAE-4051-A99B-BC4D1E55A5F2}" srcOrd="3" destOrd="0" presId="urn:microsoft.com/office/officeart/2005/8/layout/lProcess2"/>
    <dgm:cxn modelId="{786B544B-5432-4D82-813C-7E1D18C4784C}" type="presParOf" srcId="{C18C033D-75BF-4BC4-B550-1D3A2538E3A9}" destId="{DD4989D3-E0F2-4BBC-BF6D-997D1957BAAB}" srcOrd="4" destOrd="0" presId="urn:microsoft.com/office/officeart/2005/8/layout/lProcess2"/>
    <dgm:cxn modelId="{48DFA2AA-93A1-45BE-8929-968B6679CFC1}" type="presParOf" srcId="{C18C033D-75BF-4BC4-B550-1D3A2538E3A9}" destId="{0F636173-F4DA-4428-A79F-B0B3DFBE2B1E}" srcOrd="5" destOrd="0" presId="urn:microsoft.com/office/officeart/2005/8/layout/lProcess2"/>
    <dgm:cxn modelId="{B1F5EFCE-8103-43DD-8199-3953649C67C2}" type="presParOf" srcId="{C18C033D-75BF-4BC4-B550-1D3A2538E3A9}" destId="{4B315B50-6C81-4202-85E2-B87BAA9EADF7}" srcOrd="6" destOrd="0" presId="urn:microsoft.com/office/officeart/2005/8/layout/lProcess2"/>
    <dgm:cxn modelId="{3C5C300F-85B8-47AD-9EA0-8E1AD369F725}" type="presParOf" srcId="{C18C033D-75BF-4BC4-B550-1D3A2538E3A9}" destId="{532ACA65-58B9-4254-9E76-9B273394BF2C}" srcOrd="7" destOrd="0" presId="urn:microsoft.com/office/officeart/2005/8/layout/lProcess2"/>
    <dgm:cxn modelId="{E5963064-3ED4-464C-B806-F12B396D0C97}" type="presParOf" srcId="{C18C033D-75BF-4BC4-B550-1D3A2538E3A9}" destId="{6FBDB492-B27D-48FA-A729-1C593FE44F06}" srcOrd="8" destOrd="0" presId="urn:microsoft.com/office/officeart/2005/8/layout/lProcess2"/>
    <dgm:cxn modelId="{51057B99-691F-4696-941C-0BB31C70E793}" type="presParOf" srcId="{B2171EFD-42B0-4CF4-BB91-5EFEEA0F27D5}" destId="{38513170-650F-4065-BCA0-88D8353A89CD}" srcOrd="3" destOrd="0" presId="urn:microsoft.com/office/officeart/2005/8/layout/lProcess2"/>
    <dgm:cxn modelId="{E182EBBB-162A-453D-8669-60E9383CA641}" type="presParOf" srcId="{B2171EFD-42B0-4CF4-BB91-5EFEEA0F27D5}" destId="{AA165367-41F4-4F43-B300-BD403A5B2F58}" srcOrd="4" destOrd="0" presId="urn:microsoft.com/office/officeart/2005/8/layout/lProcess2"/>
    <dgm:cxn modelId="{F7FBA6D2-9C80-4527-8864-6CFE16F6BFDE}" type="presParOf" srcId="{AA165367-41F4-4F43-B300-BD403A5B2F58}" destId="{B3157463-B5BD-4464-857B-587EEA4647BA}" srcOrd="0" destOrd="0" presId="urn:microsoft.com/office/officeart/2005/8/layout/lProcess2"/>
    <dgm:cxn modelId="{AD165072-F02C-4E26-9FEF-88EB9CC44B83}" type="presParOf" srcId="{AA165367-41F4-4F43-B300-BD403A5B2F58}" destId="{2B176FEE-B47D-45B3-810F-F226919BCA13}" srcOrd="1" destOrd="0" presId="urn:microsoft.com/office/officeart/2005/8/layout/lProcess2"/>
    <dgm:cxn modelId="{37048D2A-7B8A-43AB-B6C1-73BF8D7B37AF}" type="presParOf" srcId="{AA165367-41F4-4F43-B300-BD403A5B2F58}" destId="{D4D4F0E6-62A7-48D5-A8B5-294CC27822F5}" srcOrd="2" destOrd="0" presId="urn:microsoft.com/office/officeart/2005/8/layout/lProcess2"/>
    <dgm:cxn modelId="{5AE7A1D8-F0E3-4205-86B4-6DDDC662CE36}" type="presParOf" srcId="{D4D4F0E6-62A7-48D5-A8B5-294CC27822F5}" destId="{DC85FF56-465E-49EB-B30F-BFC701B589F1}" srcOrd="0" destOrd="0" presId="urn:microsoft.com/office/officeart/2005/8/layout/lProcess2"/>
    <dgm:cxn modelId="{37C874A5-A407-4AA0-BA2C-1E16E473082F}" type="presParOf" srcId="{DC85FF56-465E-49EB-B30F-BFC701B589F1}" destId="{DC7A8611-7ED4-4630-9598-49130441F73C}" srcOrd="0" destOrd="0" presId="urn:microsoft.com/office/officeart/2005/8/layout/lProcess2"/>
    <dgm:cxn modelId="{06AD8A70-8B6C-4104-8BEB-64FDBEA731A0}" type="presParOf" srcId="{DC85FF56-465E-49EB-B30F-BFC701B589F1}" destId="{406A2895-37E3-4E68-BD81-8BCB73AB5E7C}" srcOrd="1" destOrd="0" presId="urn:microsoft.com/office/officeart/2005/8/layout/lProcess2"/>
    <dgm:cxn modelId="{CBA51A08-FC98-43D5-A462-66084A66514E}" type="presParOf" srcId="{DC85FF56-465E-49EB-B30F-BFC701B589F1}" destId="{71EC2CC7-28BE-4DC9-AE09-41FF71BB29CB}" srcOrd="2" destOrd="0" presId="urn:microsoft.com/office/officeart/2005/8/layout/lProcess2"/>
    <dgm:cxn modelId="{2F2B055A-8DDD-4D2A-8178-269BFC23A91E}" type="presParOf" srcId="{DC85FF56-465E-49EB-B30F-BFC701B589F1}" destId="{5C5617F8-E2BC-4DA3-9347-C7D32544A034}" srcOrd="3" destOrd="0" presId="urn:microsoft.com/office/officeart/2005/8/layout/lProcess2"/>
    <dgm:cxn modelId="{7FD7F245-C172-487E-BDC6-17AB30399158}" type="presParOf" srcId="{DC85FF56-465E-49EB-B30F-BFC701B589F1}" destId="{8850BF3D-E3CA-484E-A275-76A7F8B5FE00}" srcOrd="4" destOrd="0" presId="urn:microsoft.com/office/officeart/2005/8/layout/lProcess2"/>
    <dgm:cxn modelId="{99916369-A456-4CD7-B5DE-FECD2DC622D9}" type="presParOf" srcId="{DC85FF56-465E-49EB-B30F-BFC701B589F1}" destId="{C79135AA-898B-4BE4-B0F9-9FEBEBAC87CE}" srcOrd="5" destOrd="0" presId="urn:microsoft.com/office/officeart/2005/8/layout/lProcess2"/>
    <dgm:cxn modelId="{E2990DCA-BF76-4D5A-B5E9-1BCDD53D2058}" type="presParOf" srcId="{DC85FF56-465E-49EB-B30F-BFC701B589F1}" destId="{DA92A76F-F660-48A8-8AC5-FEA781D1D101}" srcOrd="6" destOrd="0" presId="urn:microsoft.com/office/officeart/2005/8/layout/lProcess2"/>
    <dgm:cxn modelId="{69BE732A-D20B-4784-BD0D-D6E784884CEE}" type="presParOf" srcId="{DC85FF56-465E-49EB-B30F-BFC701B589F1}" destId="{658E2D97-20DF-43C8-916A-293369CC80BF}" srcOrd="7" destOrd="0" presId="urn:microsoft.com/office/officeart/2005/8/layout/lProcess2"/>
    <dgm:cxn modelId="{FC4ADB3E-4540-43EF-BDBD-86DEDC60AB9B}" type="presParOf" srcId="{DC85FF56-465E-49EB-B30F-BFC701B589F1}" destId="{65D788F8-FD29-41A7-BD14-DF94904B022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0EAF6-09C4-4BC1-9577-FD5A893AB963}" type="doc">
      <dgm:prSet loTypeId="urn:microsoft.com/office/officeart/2005/8/layout/hList7#1" loCatId="list" qsTypeId="urn:microsoft.com/office/officeart/2005/8/quickstyle/simple1#5" qsCatId="simple" csTypeId="urn:microsoft.com/office/officeart/2005/8/colors/accent1_2#11" csCatId="accent1" phldr="1"/>
      <dgm:spPr/>
    </dgm:pt>
    <dgm:pt modelId="{7F2BBE69-6F9F-41F3-B998-82DB772C7F35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Tengo disposi-ción de servicio</a:t>
          </a:r>
          <a:endParaRPr lang="en-US" sz="1800" b="1" dirty="0">
            <a:solidFill>
              <a:schemeClr val="bg1"/>
            </a:solidFill>
          </a:endParaRPr>
        </a:p>
      </dgm:t>
    </dgm:pt>
    <dgm:pt modelId="{C8E70126-682C-4E2C-B7E0-3F6C38928CBC}" type="parTrans" cxnId="{5F93289A-2EE9-4F0F-8CC9-96E89C4D3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88C0E6-8460-4332-A150-C7E031F77595}" type="sibTrans" cxnId="{5F93289A-2EE9-4F0F-8CC9-96E89C4D3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CA6607-7A01-4C99-92D1-AFB6D7BF99F9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Soy amable</a:t>
          </a:r>
          <a:endParaRPr lang="en-US" sz="1800" b="1" dirty="0">
            <a:solidFill>
              <a:schemeClr val="bg1"/>
            </a:solidFill>
          </a:endParaRPr>
        </a:p>
      </dgm:t>
    </dgm:pt>
    <dgm:pt modelId="{1BEF30BF-1A10-4804-B5FD-125DD72378F7}" type="parTrans" cxnId="{B1BE410E-A97D-4DE9-AC56-CFFEFC6678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34126D-AF37-441B-A638-756E6F5789CA}" type="sibTrans" cxnId="{B1BE410E-A97D-4DE9-AC56-CFFEFC6678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250458-A49A-4C60-846A-4191EF487173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700" b="1" dirty="0" smtClean="0">
              <a:solidFill>
                <a:schemeClr val="bg1"/>
              </a:solidFill>
            </a:rPr>
            <a:t>Genero confianza</a:t>
          </a:r>
          <a:endParaRPr lang="en-US" sz="1700" b="1" dirty="0">
            <a:solidFill>
              <a:schemeClr val="bg1"/>
            </a:solidFill>
          </a:endParaRPr>
        </a:p>
      </dgm:t>
    </dgm:pt>
    <dgm:pt modelId="{97FA4CCB-36BC-4259-B3DF-811C83D10AB7}" type="parTrans" cxnId="{DF1FEA0E-90AD-4B07-A431-24198ED5EA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7CFDD7-0904-40CA-945B-7E3036DD363F}" type="sibTrans" cxnId="{DF1FEA0E-90AD-4B07-A431-24198ED5EA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D30C66-E9FB-4673-93F6-C16A7F12C9B4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Me pongo en el lugar del cliente</a:t>
          </a:r>
          <a:endParaRPr lang="en-US" sz="1800" b="1" dirty="0">
            <a:solidFill>
              <a:schemeClr val="bg1"/>
            </a:solidFill>
          </a:endParaRPr>
        </a:p>
      </dgm:t>
    </dgm:pt>
    <dgm:pt modelId="{E9B928B5-7BFD-4DF4-B04B-C44237E39CEA}" type="parTrans" cxnId="{AF6A181D-4010-463A-86BF-3FBB561802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AFB047-0278-4F2A-8F95-B560ED2D5F16}" type="sibTrans" cxnId="{AF6A181D-4010-463A-86BF-3FBB561802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EB5A8C-5805-4943-B450-2E633E5BD0D0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Escucho</a:t>
          </a:r>
          <a:endParaRPr lang="en-US" sz="1800" b="1" dirty="0">
            <a:solidFill>
              <a:schemeClr val="bg1"/>
            </a:solidFill>
          </a:endParaRPr>
        </a:p>
      </dgm:t>
    </dgm:pt>
    <dgm:pt modelId="{A333E4E2-F725-4902-A20C-BBB435032A3B}" type="parTrans" cxnId="{01AECF12-D8CA-4FB8-999C-0DE977D61A4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3FB348-E70C-4760-91EA-ED66AB3B7821}" type="sibTrans" cxnId="{01AECF12-D8CA-4FB8-999C-0DE977D61A4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6F9D5D-2A6F-45C9-A030-EEC974675FCE}" type="pres">
      <dgm:prSet presAssocID="{A7C0EAF6-09C4-4BC1-9577-FD5A893AB963}" presName="Name0" presStyleCnt="0">
        <dgm:presLayoutVars>
          <dgm:dir/>
          <dgm:resizeHandles val="exact"/>
        </dgm:presLayoutVars>
      </dgm:prSet>
      <dgm:spPr/>
    </dgm:pt>
    <dgm:pt modelId="{77748AAE-2630-4654-8112-6508FB421A08}" type="pres">
      <dgm:prSet presAssocID="{A7C0EAF6-09C4-4BC1-9577-FD5A893AB963}" presName="fgShape" presStyleLbl="fgShp" presStyleIdx="0" presStyleCn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18E6C48-0E0D-4572-91B9-D2C446FE7D79}" type="pres">
      <dgm:prSet presAssocID="{A7C0EAF6-09C4-4BC1-9577-FD5A893AB963}" presName="linComp" presStyleCnt="0"/>
      <dgm:spPr/>
    </dgm:pt>
    <dgm:pt modelId="{D969F50D-901B-4F30-ADBA-155C17EB8B33}" type="pres">
      <dgm:prSet presAssocID="{7F2BBE69-6F9F-41F3-B998-82DB772C7F35}" presName="compNode" presStyleCnt="0"/>
      <dgm:spPr/>
    </dgm:pt>
    <dgm:pt modelId="{2FC884E6-4C74-4900-8A7A-B4E57EF0B5C7}" type="pres">
      <dgm:prSet presAssocID="{7F2BBE69-6F9F-41F3-B998-82DB772C7F35}" presName="bkgdShape" presStyleLbl="node1" presStyleIdx="0" presStyleCnt="5"/>
      <dgm:spPr/>
      <dgm:t>
        <a:bodyPr/>
        <a:lstStyle/>
        <a:p>
          <a:endParaRPr lang="en-US"/>
        </a:p>
      </dgm:t>
    </dgm:pt>
    <dgm:pt modelId="{AD072196-1373-442A-972B-81E26DAD648A}" type="pres">
      <dgm:prSet presAssocID="{7F2BBE69-6F9F-41F3-B998-82DB772C7F3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9ADB0-B37F-4975-96F3-5CB8DA6A9AB1}" type="pres">
      <dgm:prSet presAssocID="{7F2BBE69-6F9F-41F3-B998-82DB772C7F35}" presName="invisiNode" presStyleLbl="node1" presStyleIdx="0" presStyleCnt="5"/>
      <dgm:spPr/>
    </dgm:pt>
    <dgm:pt modelId="{5E5E27E2-D58C-4125-A783-2D9C8F6A9973}" type="pres">
      <dgm:prSet presAssocID="{7F2BBE69-6F9F-41F3-B998-82DB772C7F35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53B6D4-EAE0-4889-8C6F-9CB2755A9BF9}" type="pres">
      <dgm:prSet presAssocID="{1B88C0E6-8460-4332-A150-C7E031F775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065065-8626-4070-8DB8-EC8932450F94}" type="pres">
      <dgm:prSet presAssocID="{9CCA6607-7A01-4C99-92D1-AFB6D7BF99F9}" presName="compNode" presStyleCnt="0"/>
      <dgm:spPr/>
    </dgm:pt>
    <dgm:pt modelId="{6EE25C6A-F18D-4D59-BF2E-DC4918CB2C66}" type="pres">
      <dgm:prSet presAssocID="{9CCA6607-7A01-4C99-92D1-AFB6D7BF99F9}" presName="bkgdShape" presStyleLbl="node1" presStyleIdx="1" presStyleCnt="5"/>
      <dgm:spPr/>
      <dgm:t>
        <a:bodyPr/>
        <a:lstStyle/>
        <a:p>
          <a:endParaRPr lang="en-US"/>
        </a:p>
      </dgm:t>
    </dgm:pt>
    <dgm:pt modelId="{ED674FE5-48B2-459C-A722-56CAC2F1CA98}" type="pres">
      <dgm:prSet presAssocID="{9CCA6607-7A01-4C99-92D1-AFB6D7BF99F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B7DEE-3F89-43E2-AE4A-30DDD94F5EDA}" type="pres">
      <dgm:prSet presAssocID="{9CCA6607-7A01-4C99-92D1-AFB6D7BF99F9}" presName="invisiNode" presStyleLbl="node1" presStyleIdx="1" presStyleCnt="5"/>
      <dgm:spPr/>
    </dgm:pt>
    <dgm:pt modelId="{F89BAE9C-4D77-4B6F-9CA9-D1D6F40A74BA}" type="pres">
      <dgm:prSet presAssocID="{9CCA6607-7A01-4C99-92D1-AFB6D7BF99F9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435E8E-3F39-43F2-8A0B-64CBD68E7A45}" type="pres">
      <dgm:prSet presAssocID="{8434126D-AF37-441B-A638-756E6F5789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866466-6C52-4A03-B965-EF7A36CEE8F7}" type="pres">
      <dgm:prSet presAssocID="{4FEB5A8C-5805-4943-B450-2E633E5BD0D0}" presName="compNode" presStyleCnt="0"/>
      <dgm:spPr/>
    </dgm:pt>
    <dgm:pt modelId="{4EBFB60A-CC7E-45BA-9089-239EDF03B9B0}" type="pres">
      <dgm:prSet presAssocID="{4FEB5A8C-5805-4943-B450-2E633E5BD0D0}" presName="bkgdShape" presStyleLbl="node1" presStyleIdx="2" presStyleCnt="5" custLinFactNeighborY="-1954"/>
      <dgm:spPr/>
      <dgm:t>
        <a:bodyPr/>
        <a:lstStyle/>
        <a:p>
          <a:endParaRPr lang="en-US"/>
        </a:p>
      </dgm:t>
    </dgm:pt>
    <dgm:pt modelId="{7A7D0BB5-2EC1-43D4-B5B6-7E3A4D84F29E}" type="pres">
      <dgm:prSet presAssocID="{4FEB5A8C-5805-4943-B450-2E633E5BD0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254D0-75CC-4B21-8879-BA8EF2B89389}" type="pres">
      <dgm:prSet presAssocID="{4FEB5A8C-5805-4943-B450-2E633E5BD0D0}" presName="invisiNode" presStyleLbl="node1" presStyleIdx="2" presStyleCnt="5"/>
      <dgm:spPr/>
    </dgm:pt>
    <dgm:pt modelId="{EEE13051-63EE-4F47-BAAE-A9F0A60BAD60}" type="pres">
      <dgm:prSet presAssocID="{4FEB5A8C-5805-4943-B450-2E633E5BD0D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6C7A36-C4E6-4B8A-A372-728CFBA1A0F7}" type="pres">
      <dgm:prSet presAssocID="{813FB348-E70C-4760-91EA-ED66AB3B78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EF45A0-7B8D-4DCC-BBD0-D63D3792AB5B}" type="pres">
      <dgm:prSet presAssocID="{66D30C66-E9FB-4673-93F6-C16A7F12C9B4}" presName="compNode" presStyleCnt="0"/>
      <dgm:spPr/>
    </dgm:pt>
    <dgm:pt modelId="{DD8DDB66-7C99-4AC5-A5DC-E61C12ED8778}" type="pres">
      <dgm:prSet presAssocID="{66D30C66-E9FB-4673-93F6-C16A7F12C9B4}" presName="bkgdShape" presStyleLbl="node1" presStyleIdx="3" presStyleCnt="5" custLinFactNeighborY="1772"/>
      <dgm:spPr/>
      <dgm:t>
        <a:bodyPr/>
        <a:lstStyle/>
        <a:p>
          <a:endParaRPr lang="en-US"/>
        </a:p>
      </dgm:t>
    </dgm:pt>
    <dgm:pt modelId="{5CEDEB53-524F-4436-976C-655A75D1B559}" type="pres">
      <dgm:prSet presAssocID="{66D30C66-E9FB-4673-93F6-C16A7F12C9B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20A9F-6D49-44B6-83D4-DA6C1150F859}" type="pres">
      <dgm:prSet presAssocID="{66D30C66-E9FB-4673-93F6-C16A7F12C9B4}" presName="invisiNode" presStyleLbl="node1" presStyleIdx="3" presStyleCnt="5"/>
      <dgm:spPr/>
    </dgm:pt>
    <dgm:pt modelId="{33502B4F-838B-435F-9AE5-4CC3FFB30499}" type="pres">
      <dgm:prSet presAssocID="{66D30C66-E9FB-4673-93F6-C16A7F12C9B4}" presName="imagNode" presStyleLbl="fgImgPlace1" presStyleIdx="3" presStyleCnt="5" custLinFactNeighborX="-2563" custLinFactNeighborY="2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2823796-042B-46E1-93FE-0F82EBBF7B1B}" type="pres">
      <dgm:prSet presAssocID="{25AFB047-0278-4F2A-8F95-B560ED2D5F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B24126-33E0-4B10-98E9-99550C104290}" type="pres">
      <dgm:prSet presAssocID="{87250458-A49A-4C60-846A-4191EF487173}" presName="compNode" presStyleCnt="0"/>
      <dgm:spPr/>
    </dgm:pt>
    <dgm:pt modelId="{F020BE49-0319-4A7C-8E9A-1CFE2847FCBC}" type="pres">
      <dgm:prSet presAssocID="{87250458-A49A-4C60-846A-4191EF487173}" presName="bkgdShape" presStyleLbl="node1" presStyleIdx="4" presStyleCnt="5"/>
      <dgm:spPr/>
      <dgm:t>
        <a:bodyPr/>
        <a:lstStyle/>
        <a:p>
          <a:endParaRPr lang="en-US"/>
        </a:p>
      </dgm:t>
    </dgm:pt>
    <dgm:pt modelId="{C3F4730B-1B23-4079-8E2C-B8E6E3452211}" type="pres">
      <dgm:prSet presAssocID="{87250458-A49A-4C60-846A-4191EF48717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38092-2BEA-4346-8D03-D9420B1015FD}" type="pres">
      <dgm:prSet presAssocID="{87250458-A49A-4C60-846A-4191EF487173}" presName="invisiNode" presStyleLbl="node1" presStyleIdx="4" presStyleCnt="5"/>
      <dgm:spPr/>
    </dgm:pt>
    <dgm:pt modelId="{DB8EDF4A-4DF8-4F05-965D-1079C14B0649}" type="pres">
      <dgm:prSet presAssocID="{87250458-A49A-4C60-846A-4191EF487173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246437B-AAE8-4B82-B065-524A8B8918F9}" type="presOf" srcId="{66D30C66-E9FB-4673-93F6-C16A7F12C9B4}" destId="{5CEDEB53-524F-4436-976C-655A75D1B559}" srcOrd="1" destOrd="0" presId="urn:microsoft.com/office/officeart/2005/8/layout/hList7#1"/>
    <dgm:cxn modelId="{F8FBE77D-B7B4-4B4C-9A50-6AE8357BC107}" type="presOf" srcId="{813FB348-E70C-4760-91EA-ED66AB3B7821}" destId="{F06C7A36-C4E6-4B8A-A372-728CFBA1A0F7}" srcOrd="0" destOrd="0" presId="urn:microsoft.com/office/officeart/2005/8/layout/hList7#1"/>
    <dgm:cxn modelId="{74EB8633-0B6E-45BA-97BF-D75237C190AB}" type="presOf" srcId="{9CCA6607-7A01-4C99-92D1-AFB6D7BF99F9}" destId="{ED674FE5-48B2-459C-A722-56CAC2F1CA98}" srcOrd="1" destOrd="0" presId="urn:microsoft.com/office/officeart/2005/8/layout/hList7#1"/>
    <dgm:cxn modelId="{679796BB-3171-4F33-8B77-083C6D534834}" type="presOf" srcId="{A7C0EAF6-09C4-4BC1-9577-FD5A893AB963}" destId="{096F9D5D-2A6F-45C9-A030-EEC974675FCE}" srcOrd="0" destOrd="0" presId="urn:microsoft.com/office/officeart/2005/8/layout/hList7#1"/>
    <dgm:cxn modelId="{1A1DDA55-9C95-4EBB-B164-73D11713C8A1}" type="presOf" srcId="{7F2BBE69-6F9F-41F3-B998-82DB772C7F35}" destId="{AD072196-1373-442A-972B-81E26DAD648A}" srcOrd="1" destOrd="0" presId="urn:microsoft.com/office/officeart/2005/8/layout/hList7#1"/>
    <dgm:cxn modelId="{0F2FC283-275C-44B7-85D9-DFC272B7A965}" type="presOf" srcId="{8434126D-AF37-441B-A638-756E6F5789CA}" destId="{7F435E8E-3F39-43F2-8A0B-64CBD68E7A45}" srcOrd="0" destOrd="0" presId="urn:microsoft.com/office/officeart/2005/8/layout/hList7#1"/>
    <dgm:cxn modelId="{5F93289A-2EE9-4F0F-8CC9-96E89C4D3905}" srcId="{A7C0EAF6-09C4-4BC1-9577-FD5A893AB963}" destId="{7F2BBE69-6F9F-41F3-B998-82DB772C7F35}" srcOrd="0" destOrd="0" parTransId="{C8E70126-682C-4E2C-B7E0-3F6C38928CBC}" sibTransId="{1B88C0E6-8460-4332-A150-C7E031F77595}"/>
    <dgm:cxn modelId="{AF6A181D-4010-463A-86BF-3FBB56180201}" srcId="{A7C0EAF6-09C4-4BC1-9577-FD5A893AB963}" destId="{66D30C66-E9FB-4673-93F6-C16A7F12C9B4}" srcOrd="3" destOrd="0" parTransId="{E9B928B5-7BFD-4DF4-B04B-C44237E39CEA}" sibTransId="{25AFB047-0278-4F2A-8F95-B560ED2D5F16}"/>
    <dgm:cxn modelId="{2BD6C27E-8AE7-49B8-BAF1-53172B9D4B29}" type="presOf" srcId="{9CCA6607-7A01-4C99-92D1-AFB6D7BF99F9}" destId="{6EE25C6A-F18D-4D59-BF2E-DC4918CB2C66}" srcOrd="0" destOrd="0" presId="urn:microsoft.com/office/officeart/2005/8/layout/hList7#1"/>
    <dgm:cxn modelId="{698F9054-E617-4946-9ADC-19A2DF1840F5}" type="presOf" srcId="{87250458-A49A-4C60-846A-4191EF487173}" destId="{F020BE49-0319-4A7C-8E9A-1CFE2847FCBC}" srcOrd="0" destOrd="0" presId="urn:microsoft.com/office/officeart/2005/8/layout/hList7#1"/>
    <dgm:cxn modelId="{DF1FEA0E-90AD-4B07-A431-24198ED5EAA5}" srcId="{A7C0EAF6-09C4-4BC1-9577-FD5A893AB963}" destId="{87250458-A49A-4C60-846A-4191EF487173}" srcOrd="4" destOrd="0" parTransId="{97FA4CCB-36BC-4259-B3DF-811C83D10AB7}" sibTransId="{FB7CFDD7-0904-40CA-945B-7E3036DD363F}"/>
    <dgm:cxn modelId="{B1BE410E-A97D-4DE9-AC56-CFFEFC6678A0}" srcId="{A7C0EAF6-09C4-4BC1-9577-FD5A893AB963}" destId="{9CCA6607-7A01-4C99-92D1-AFB6D7BF99F9}" srcOrd="1" destOrd="0" parTransId="{1BEF30BF-1A10-4804-B5FD-125DD72378F7}" sibTransId="{8434126D-AF37-441B-A638-756E6F5789CA}"/>
    <dgm:cxn modelId="{47A693BF-0E57-4391-B73A-87731A3AEC67}" type="presOf" srcId="{4FEB5A8C-5805-4943-B450-2E633E5BD0D0}" destId="{4EBFB60A-CC7E-45BA-9089-239EDF03B9B0}" srcOrd="0" destOrd="0" presId="urn:microsoft.com/office/officeart/2005/8/layout/hList7#1"/>
    <dgm:cxn modelId="{006B76C3-478D-4D0C-B322-6CA0E5A1A5E1}" type="presOf" srcId="{4FEB5A8C-5805-4943-B450-2E633E5BD0D0}" destId="{7A7D0BB5-2EC1-43D4-B5B6-7E3A4D84F29E}" srcOrd="1" destOrd="0" presId="urn:microsoft.com/office/officeart/2005/8/layout/hList7#1"/>
    <dgm:cxn modelId="{E0C3024F-5EC5-439A-917C-A439F5C4BC37}" type="presOf" srcId="{87250458-A49A-4C60-846A-4191EF487173}" destId="{C3F4730B-1B23-4079-8E2C-B8E6E3452211}" srcOrd="1" destOrd="0" presId="urn:microsoft.com/office/officeart/2005/8/layout/hList7#1"/>
    <dgm:cxn modelId="{CCD0A0A4-C1E8-4ABF-82DC-CCA9415821BB}" type="presOf" srcId="{25AFB047-0278-4F2A-8F95-B560ED2D5F16}" destId="{E2823796-042B-46E1-93FE-0F82EBBF7B1B}" srcOrd="0" destOrd="0" presId="urn:microsoft.com/office/officeart/2005/8/layout/hList7#1"/>
    <dgm:cxn modelId="{01AECF12-D8CA-4FB8-999C-0DE977D61A44}" srcId="{A7C0EAF6-09C4-4BC1-9577-FD5A893AB963}" destId="{4FEB5A8C-5805-4943-B450-2E633E5BD0D0}" srcOrd="2" destOrd="0" parTransId="{A333E4E2-F725-4902-A20C-BBB435032A3B}" sibTransId="{813FB348-E70C-4760-91EA-ED66AB3B7821}"/>
    <dgm:cxn modelId="{D469B9B1-20F5-46D8-8A8B-A311006ED962}" type="presOf" srcId="{1B88C0E6-8460-4332-A150-C7E031F77595}" destId="{C553B6D4-EAE0-4889-8C6F-9CB2755A9BF9}" srcOrd="0" destOrd="0" presId="urn:microsoft.com/office/officeart/2005/8/layout/hList7#1"/>
    <dgm:cxn modelId="{C5CE3ED0-4142-4A8D-BCFD-DA9937981841}" type="presOf" srcId="{66D30C66-E9FB-4673-93F6-C16A7F12C9B4}" destId="{DD8DDB66-7C99-4AC5-A5DC-E61C12ED8778}" srcOrd="0" destOrd="0" presId="urn:microsoft.com/office/officeart/2005/8/layout/hList7#1"/>
    <dgm:cxn modelId="{3F18650F-B879-4571-A557-3BC5A595410B}" type="presOf" srcId="{7F2BBE69-6F9F-41F3-B998-82DB772C7F35}" destId="{2FC884E6-4C74-4900-8A7A-B4E57EF0B5C7}" srcOrd="0" destOrd="0" presId="urn:microsoft.com/office/officeart/2005/8/layout/hList7#1"/>
    <dgm:cxn modelId="{81E14D03-A09E-4B02-99F7-1EB8CD11C981}" type="presParOf" srcId="{096F9D5D-2A6F-45C9-A030-EEC974675FCE}" destId="{77748AAE-2630-4654-8112-6508FB421A08}" srcOrd="0" destOrd="0" presId="urn:microsoft.com/office/officeart/2005/8/layout/hList7#1"/>
    <dgm:cxn modelId="{FC40E6F3-0150-4D9C-86F0-34365319EAFE}" type="presParOf" srcId="{096F9D5D-2A6F-45C9-A030-EEC974675FCE}" destId="{418E6C48-0E0D-4572-91B9-D2C446FE7D79}" srcOrd="1" destOrd="0" presId="urn:microsoft.com/office/officeart/2005/8/layout/hList7#1"/>
    <dgm:cxn modelId="{C4204DB0-DEA6-48EA-BF67-3AC56845695E}" type="presParOf" srcId="{418E6C48-0E0D-4572-91B9-D2C446FE7D79}" destId="{D969F50D-901B-4F30-ADBA-155C17EB8B33}" srcOrd="0" destOrd="0" presId="urn:microsoft.com/office/officeart/2005/8/layout/hList7#1"/>
    <dgm:cxn modelId="{E0D867E6-3A19-4FD1-97DF-8C3E0003FAFF}" type="presParOf" srcId="{D969F50D-901B-4F30-ADBA-155C17EB8B33}" destId="{2FC884E6-4C74-4900-8A7A-B4E57EF0B5C7}" srcOrd="0" destOrd="0" presId="urn:microsoft.com/office/officeart/2005/8/layout/hList7#1"/>
    <dgm:cxn modelId="{20AE1E0A-35F8-445E-8544-2E4C4D7B96C4}" type="presParOf" srcId="{D969F50D-901B-4F30-ADBA-155C17EB8B33}" destId="{AD072196-1373-442A-972B-81E26DAD648A}" srcOrd="1" destOrd="0" presId="urn:microsoft.com/office/officeart/2005/8/layout/hList7#1"/>
    <dgm:cxn modelId="{7A374327-9B23-4286-B49E-E925BBFE4225}" type="presParOf" srcId="{D969F50D-901B-4F30-ADBA-155C17EB8B33}" destId="{BA39ADB0-B37F-4975-96F3-5CB8DA6A9AB1}" srcOrd="2" destOrd="0" presId="urn:microsoft.com/office/officeart/2005/8/layout/hList7#1"/>
    <dgm:cxn modelId="{C3D2CDDE-0251-4BB8-9A2C-5939B455371C}" type="presParOf" srcId="{D969F50D-901B-4F30-ADBA-155C17EB8B33}" destId="{5E5E27E2-D58C-4125-A783-2D9C8F6A9973}" srcOrd="3" destOrd="0" presId="urn:microsoft.com/office/officeart/2005/8/layout/hList7#1"/>
    <dgm:cxn modelId="{98A6E6DC-A1BC-4B6B-9CDF-4DF48FB0E832}" type="presParOf" srcId="{418E6C48-0E0D-4572-91B9-D2C446FE7D79}" destId="{C553B6D4-EAE0-4889-8C6F-9CB2755A9BF9}" srcOrd="1" destOrd="0" presId="urn:microsoft.com/office/officeart/2005/8/layout/hList7#1"/>
    <dgm:cxn modelId="{FE9859E3-40B0-4178-8D37-16FE84A8A11A}" type="presParOf" srcId="{418E6C48-0E0D-4572-91B9-D2C446FE7D79}" destId="{EA065065-8626-4070-8DB8-EC8932450F94}" srcOrd="2" destOrd="0" presId="urn:microsoft.com/office/officeart/2005/8/layout/hList7#1"/>
    <dgm:cxn modelId="{57D34FE6-1539-4060-BB44-143C53DCA459}" type="presParOf" srcId="{EA065065-8626-4070-8DB8-EC8932450F94}" destId="{6EE25C6A-F18D-4D59-BF2E-DC4918CB2C66}" srcOrd="0" destOrd="0" presId="urn:microsoft.com/office/officeart/2005/8/layout/hList7#1"/>
    <dgm:cxn modelId="{C1C49095-5F0A-4A21-AFF1-E9C60B488938}" type="presParOf" srcId="{EA065065-8626-4070-8DB8-EC8932450F94}" destId="{ED674FE5-48B2-459C-A722-56CAC2F1CA98}" srcOrd="1" destOrd="0" presId="urn:microsoft.com/office/officeart/2005/8/layout/hList7#1"/>
    <dgm:cxn modelId="{940E6EAF-6D53-4E59-B6BD-EB6AF3576FE2}" type="presParOf" srcId="{EA065065-8626-4070-8DB8-EC8932450F94}" destId="{EB9B7DEE-3F89-43E2-AE4A-30DDD94F5EDA}" srcOrd="2" destOrd="0" presId="urn:microsoft.com/office/officeart/2005/8/layout/hList7#1"/>
    <dgm:cxn modelId="{8B2C0F13-DEB6-4E56-8B4A-4B3D195B38BE}" type="presParOf" srcId="{EA065065-8626-4070-8DB8-EC8932450F94}" destId="{F89BAE9C-4D77-4B6F-9CA9-D1D6F40A74BA}" srcOrd="3" destOrd="0" presId="urn:microsoft.com/office/officeart/2005/8/layout/hList7#1"/>
    <dgm:cxn modelId="{83DFF003-C353-40EE-B715-D8682BFDE63F}" type="presParOf" srcId="{418E6C48-0E0D-4572-91B9-D2C446FE7D79}" destId="{7F435E8E-3F39-43F2-8A0B-64CBD68E7A45}" srcOrd="3" destOrd="0" presId="urn:microsoft.com/office/officeart/2005/8/layout/hList7#1"/>
    <dgm:cxn modelId="{09C3125D-145B-436E-AFA1-526417C6C035}" type="presParOf" srcId="{418E6C48-0E0D-4572-91B9-D2C446FE7D79}" destId="{38866466-6C52-4A03-B965-EF7A36CEE8F7}" srcOrd="4" destOrd="0" presId="urn:microsoft.com/office/officeart/2005/8/layout/hList7#1"/>
    <dgm:cxn modelId="{AA259287-78FE-4933-8375-2F0C242BC2A2}" type="presParOf" srcId="{38866466-6C52-4A03-B965-EF7A36CEE8F7}" destId="{4EBFB60A-CC7E-45BA-9089-239EDF03B9B0}" srcOrd="0" destOrd="0" presId="urn:microsoft.com/office/officeart/2005/8/layout/hList7#1"/>
    <dgm:cxn modelId="{31237395-96DE-44B4-AA6E-9CB505AA8E1F}" type="presParOf" srcId="{38866466-6C52-4A03-B965-EF7A36CEE8F7}" destId="{7A7D0BB5-2EC1-43D4-B5B6-7E3A4D84F29E}" srcOrd="1" destOrd="0" presId="urn:microsoft.com/office/officeart/2005/8/layout/hList7#1"/>
    <dgm:cxn modelId="{84F80D17-83B9-40C7-91CE-729ABCDFE93C}" type="presParOf" srcId="{38866466-6C52-4A03-B965-EF7A36CEE8F7}" destId="{C5C254D0-75CC-4B21-8879-BA8EF2B89389}" srcOrd="2" destOrd="0" presId="urn:microsoft.com/office/officeart/2005/8/layout/hList7#1"/>
    <dgm:cxn modelId="{55978598-1492-4FAA-99B4-AEC0E238E766}" type="presParOf" srcId="{38866466-6C52-4A03-B965-EF7A36CEE8F7}" destId="{EEE13051-63EE-4F47-BAAE-A9F0A60BAD60}" srcOrd="3" destOrd="0" presId="urn:microsoft.com/office/officeart/2005/8/layout/hList7#1"/>
    <dgm:cxn modelId="{195C7CEB-57E1-4CF7-B576-83FA13B28C92}" type="presParOf" srcId="{418E6C48-0E0D-4572-91B9-D2C446FE7D79}" destId="{F06C7A36-C4E6-4B8A-A372-728CFBA1A0F7}" srcOrd="5" destOrd="0" presId="urn:microsoft.com/office/officeart/2005/8/layout/hList7#1"/>
    <dgm:cxn modelId="{23D93CE0-480F-4D9C-96FF-8DD4B913E8E6}" type="presParOf" srcId="{418E6C48-0E0D-4572-91B9-D2C446FE7D79}" destId="{43EF45A0-7B8D-4DCC-BBD0-D63D3792AB5B}" srcOrd="6" destOrd="0" presId="urn:microsoft.com/office/officeart/2005/8/layout/hList7#1"/>
    <dgm:cxn modelId="{50E35AC4-7C44-4A93-A53F-7A99CFDD04FC}" type="presParOf" srcId="{43EF45A0-7B8D-4DCC-BBD0-D63D3792AB5B}" destId="{DD8DDB66-7C99-4AC5-A5DC-E61C12ED8778}" srcOrd="0" destOrd="0" presId="urn:microsoft.com/office/officeart/2005/8/layout/hList7#1"/>
    <dgm:cxn modelId="{7BA7178B-BBD9-4F6F-89F3-8399A7E2DF7E}" type="presParOf" srcId="{43EF45A0-7B8D-4DCC-BBD0-D63D3792AB5B}" destId="{5CEDEB53-524F-4436-976C-655A75D1B559}" srcOrd="1" destOrd="0" presId="urn:microsoft.com/office/officeart/2005/8/layout/hList7#1"/>
    <dgm:cxn modelId="{9AC52049-07B2-493A-B5C8-665AF6E7981D}" type="presParOf" srcId="{43EF45A0-7B8D-4DCC-BBD0-D63D3792AB5B}" destId="{44B20A9F-6D49-44B6-83D4-DA6C1150F859}" srcOrd="2" destOrd="0" presId="urn:microsoft.com/office/officeart/2005/8/layout/hList7#1"/>
    <dgm:cxn modelId="{EF3DB1E7-9D4A-41A0-945E-7A089F36B899}" type="presParOf" srcId="{43EF45A0-7B8D-4DCC-BBD0-D63D3792AB5B}" destId="{33502B4F-838B-435F-9AE5-4CC3FFB30499}" srcOrd="3" destOrd="0" presId="urn:microsoft.com/office/officeart/2005/8/layout/hList7#1"/>
    <dgm:cxn modelId="{1FC24C4B-1517-4108-ACB0-0300FEE5F202}" type="presParOf" srcId="{418E6C48-0E0D-4572-91B9-D2C446FE7D79}" destId="{E2823796-042B-46E1-93FE-0F82EBBF7B1B}" srcOrd="7" destOrd="0" presId="urn:microsoft.com/office/officeart/2005/8/layout/hList7#1"/>
    <dgm:cxn modelId="{888F2830-2C45-4C53-8646-D6824E0658B2}" type="presParOf" srcId="{418E6C48-0E0D-4572-91B9-D2C446FE7D79}" destId="{24B24126-33E0-4B10-98E9-99550C104290}" srcOrd="8" destOrd="0" presId="urn:microsoft.com/office/officeart/2005/8/layout/hList7#1"/>
    <dgm:cxn modelId="{435A5BF3-6175-4C30-A1F3-BC5B1DAC8D38}" type="presParOf" srcId="{24B24126-33E0-4B10-98E9-99550C104290}" destId="{F020BE49-0319-4A7C-8E9A-1CFE2847FCBC}" srcOrd="0" destOrd="0" presId="urn:microsoft.com/office/officeart/2005/8/layout/hList7#1"/>
    <dgm:cxn modelId="{8761637A-A714-42F5-A367-208FFB754510}" type="presParOf" srcId="{24B24126-33E0-4B10-98E9-99550C104290}" destId="{C3F4730B-1B23-4079-8E2C-B8E6E3452211}" srcOrd="1" destOrd="0" presId="urn:microsoft.com/office/officeart/2005/8/layout/hList7#1"/>
    <dgm:cxn modelId="{7A760908-58FF-4A58-9E63-8497B832AD5E}" type="presParOf" srcId="{24B24126-33E0-4B10-98E9-99550C104290}" destId="{9B338092-2BEA-4346-8D03-D9420B1015FD}" srcOrd="2" destOrd="0" presId="urn:microsoft.com/office/officeart/2005/8/layout/hList7#1"/>
    <dgm:cxn modelId="{6EC77400-B230-4E96-AE94-7F856788F198}" type="presParOf" srcId="{24B24126-33E0-4B10-98E9-99550C104290}" destId="{DB8EDF4A-4DF8-4F05-965D-1079C14B064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pList2#3" loCatId="list" qsTypeId="urn:microsoft.com/office/officeart/2005/8/quickstyle/simple1#6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r>
            <a:rPr lang="es-MX" b="1" dirty="0" smtClean="0"/>
            <a:t>Tengo disposición de servicio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/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/>
        </a:p>
      </dgm:t>
    </dgm:pt>
    <dgm:pt modelId="{F6C18B69-AD58-4AF9-BBCD-81DA3B42CD18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5822EBD3-5238-44F7-BB22-0EA226BB6425}" type="pres">
      <dgm:prSet presAssocID="{34F841FA-B69F-4C45-82F0-FA20F1F0793A}" presName="bkgdShp" presStyleLbl="alignAccFollowNode1" presStyleIdx="0" presStyleCnt="1" custLinFactNeighborX="-4412"/>
      <dgm:spPr/>
    </dgm:pt>
    <dgm:pt modelId="{F837E9EF-94F2-4901-B2E7-F4F26EB2F15E}" type="pres">
      <dgm:prSet presAssocID="{34F841FA-B69F-4C45-82F0-FA20F1F0793A}" presName="linComp" presStyleCnt="0"/>
      <dgm:spPr/>
    </dgm:pt>
    <dgm:pt modelId="{8AFED694-53BE-4934-BFBC-10373C57CDC4}" type="pres">
      <dgm:prSet presAssocID="{9FBC50D0-B7BC-45B6-A88B-EDB4DD9321EE}" presName="compNode" presStyleCnt="0"/>
      <dgm:spPr/>
    </dgm:pt>
    <dgm:pt modelId="{7692B18E-5DE1-4CC0-8E60-BCEB5E08F296}" type="pres">
      <dgm:prSet presAssocID="{9FBC50D0-B7BC-45B6-A88B-EDB4DD9321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1BB4-9D0B-49FA-A3EF-13D362B59E18}" type="pres">
      <dgm:prSet presAssocID="{9FBC50D0-B7BC-45B6-A88B-EDB4DD9321EE}" presName="invisiNode" presStyleLbl="node1" presStyleIdx="0" presStyleCnt="1"/>
      <dgm:spPr/>
    </dgm:pt>
    <dgm:pt modelId="{B35875F9-3C56-4FA9-9278-42D4F3D860F9}" type="pres">
      <dgm:prSet presAssocID="{9FBC50D0-B7BC-45B6-A88B-EDB4DD9321EE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95C08C3-7442-4307-BEA8-F92E44670FD0}" type="presOf" srcId="{9FBC50D0-B7BC-45B6-A88B-EDB4DD9321EE}" destId="{7692B18E-5DE1-4CC0-8E60-BCEB5E08F296}" srcOrd="0" destOrd="0" presId="urn:microsoft.com/office/officeart/2005/8/layout/pList2#3"/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F47700C7-7FDD-4C57-AAF4-FD80C9B50DA6}" type="presOf" srcId="{34F841FA-B69F-4C45-82F0-FA20F1F0793A}" destId="{F6C18B69-AD58-4AF9-BBCD-81DA3B42CD18}" srcOrd="0" destOrd="0" presId="urn:microsoft.com/office/officeart/2005/8/layout/pList2#3"/>
    <dgm:cxn modelId="{30591493-F68B-4576-B3C8-BC893AA645D2}" type="presParOf" srcId="{F6C18B69-AD58-4AF9-BBCD-81DA3B42CD18}" destId="{5822EBD3-5238-44F7-BB22-0EA226BB6425}" srcOrd="0" destOrd="0" presId="urn:microsoft.com/office/officeart/2005/8/layout/pList2#3"/>
    <dgm:cxn modelId="{CCA4575B-4040-4904-89EA-D7EB42B5A7AA}" type="presParOf" srcId="{F6C18B69-AD58-4AF9-BBCD-81DA3B42CD18}" destId="{F837E9EF-94F2-4901-B2E7-F4F26EB2F15E}" srcOrd="1" destOrd="0" presId="urn:microsoft.com/office/officeart/2005/8/layout/pList2#3"/>
    <dgm:cxn modelId="{33EB6003-5884-402A-9CAA-0354AAD941B5}" type="presParOf" srcId="{F837E9EF-94F2-4901-B2E7-F4F26EB2F15E}" destId="{8AFED694-53BE-4934-BFBC-10373C57CDC4}" srcOrd="0" destOrd="0" presId="urn:microsoft.com/office/officeart/2005/8/layout/pList2#3"/>
    <dgm:cxn modelId="{AF929737-A9E7-4554-B42C-BDDE5DDCD343}" type="presParOf" srcId="{8AFED694-53BE-4934-BFBC-10373C57CDC4}" destId="{7692B18E-5DE1-4CC0-8E60-BCEB5E08F296}" srcOrd="0" destOrd="0" presId="urn:microsoft.com/office/officeart/2005/8/layout/pList2#3"/>
    <dgm:cxn modelId="{73896337-0B44-42F7-B1C8-AF7B75AFC49B}" type="presParOf" srcId="{8AFED694-53BE-4934-BFBC-10373C57CDC4}" destId="{DBB21BB4-9D0B-49FA-A3EF-13D362B59E18}" srcOrd="1" destOrd="0" presId="urn:microsoft.com/office/officeart/2005/8/layout/pList2#3"/>
    <dgm:cxn modelId="{50FE823C-CBC5-4926-8116-0FB1088BC997}" type="presParOf" srcId="{8AFED694-53BE-4934-BFBC-10373C57CDC4}" destId="{B35875F9-3C56-4FA9-9278-42D4F3D860F9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pList2#1" loCatId="list" qsTypeId="urn:microsoft.com/office/officeart/2005/8/quickstyle/simple1#7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r>
            <a:rPr lang="es-MX" b="1" smtClean="0"/>
            <a:t>Soy amable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6C18B69-AD58-4AF9-BBCD-81DA3B42CD18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5822EBD3-5238-44F7-BB22-0EA226BB6425}" type="pres">
      <dgm:prSet presAssocID="{34F841FA-B69F-4C45-82F0-FA20F1F0793A}" presName="bkgdShp" presStyleLbl="alignAccFollowNode1" presStyleIdx="0" presStyleCnt="1"/>
      <dgm:spPr/>
    </dgm:pt>
    <dgm:pt modelId="{F837E9EF-94F2-4901-B2E7-F4F26EB2F15E}" type="pres">
      <dgm:prSet presAssocID="{34F841FA-B69F-4C45-82F0-FA20F1F0793A}" presName="linComp" presStyleCnt="0"/>
      <dgm:spPr/>
    </dgm:pt>
    <dgm:pt modelId="{8AFED694-53BE-4934-BFBC-10373C57CDC4}" type="pres">
      <dgm:prSet presAssocID="{9FBC50D0-B7BC-45B6-A88B-EDB4DD9321EE}" presName="compNode" presStyleCnt="0"/>
      <dgm:spPr/>
    </dgm:pt>
    <dgm:pt modelId="{7692B18E-5DE1-4CC0-8E60-BCEB5E08F296}" type="pres">
      <dgm:prSet presAssocID="{9FBC50D0-B7BC-45B6-A88B-EDB4DD9321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1BB4-9D0B-49FA-A3EF-13D362B59E18}" type="pres">
      <dgm:prSet presAssocID="{9FBC50D0-B7BC-45B6-A88B-EDB4DD9321EE}" presName="invisiNode" presStyleLbl="node1" presStyleIdx="0" presStyleCnt="1"/>
      <dgm:spPr/>
    </dgm:pt>
    <dgm:pt modelId="{B35875F9-3C56-4FA9-9278-42D4F3D860F9}" type="pres">
      <dgm:prSet presAssocID="{9FBC50D0-B7BC-45B6-A88B-EDB4DD9321EE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62A5874C-7F9C-40E5-9D8C-1EB47D12FC83}" type="presOf" srcId="{9FBC50D0-B7BC-45B6-A88B-EDB4DD9321EE}" destId="{7692B18E-5DE1-4CC0-8E60-BCEB5E08F296}" srcOrd="0" destOrd="0" presId="urn:microsoft.com/office/officeart/2005/8/layout/pList2#1"/>
    <dgm:cxn modelId="{CE2F8A4E-4E6E-4087-A094-0D34A861007B}" type="presOf" srcId="{34F841FA-B69F-4C45-82F0-FA20F1F0793A}" destId="{F6C18B69-AD58-4AF9-BBCD-81DA3B42CD18}" srcOrd="0" destOrd="0" presId="urn:microsoft.com/office/officeart/2005/8/layout/pList2#1"/>
    <dgm:cxn modelId="{E961EF3E-1B0E-40B1-AA24-2DFDC8F82166}" type="presParOf" srcId="{F6C18B69-AD58-4AF9-BBCD-81DA3B42CD18}" destId="{5822EBD3-5238-44F7-BB22-0EA226BB6425}" srcOrd="0" destOrd="0" presId="urn:microsoft.com/office/officeart/2005/8/layout/pList2#1"/>
    <dgm:cxn modelId="{77F36B86-A070-443F-B0A0-39F8A044BAE1}" type="presParOf" srcId="{F6C18B69-AD58-4AF9-BBCD-81DA3B42CD18}" destId="{F837E9EF-94F2-4901-B2E7-F4F26EB2F15E}" srcOrd="1" destOrd="0" presId="urn:microsoft.com/office/officeart/2005/8/layout/pList2#1"/>
    <dgm:cxn modelId="{DDC61BE2-0EAD-4512-9C63-C17F9860DDDE}" type="presParOf" srcId="{F837E9EF-94F2-4901-B2E7-F4F26EB2F15E}" destId="{8AFED694-53BE-4934-BFBC-10373C57CDC4}" srcOrd="0" destOrd="0" presId="urn:microsoft.com/office/officeart/2005/8/layout/pList2#1"/>
    <dgm:cxn modelId="{CC8CFFA1-6714-4C4D-A40C-FE336E769FBF}" type="presParOf" srcId="{8AFED694-53BE-4934-BFBC-10373C57CDC4}" destId="{7692B18E-5DE1-4CC0-8E60-BCEB5E08F296}" srcOrd="0" destOrd="0" presId="urn:microsoft.com/office/officeart/2005/8/layout/pList2#1"/>
    <dgm:cxn modelId="{38F69AD9-944F-4AD4-8AF0-8BF3E3FFE224}" type="presParOf" srcId="{8AFED694-53BE-4934-BFBC-10373C57CDC4}" destId="{DBB21BB4-9D0B-49FA-A3EF-13D362B59E18}" srcOrd="1" destOrd="0" presId="urn:microsoft.com/office/officeart/2005/8/layout/pList2#1"/>
    <dgm:cxn modelId="{44C2DA30-2AE0-42CB-9E47-51772DD9CB7B}" type="presParOf" srcId="{8AFED694-53BE-4934-BFBC-10373C57CDC4}" destId="{B35875F9-3C56-4FA9-9278-42D4F3D860F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pList2#2" loCatId="list" qsTypeId="urn:microsoft.com/office/officeart/2005/8/quickstyle/simple1#8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r>
            <a:rPr lang="es-MX" b="1" dirty="0" smtClean="0"/>
            <a:t>Escucho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/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/>
        </a:p>
      </dgm:t>
    </dgm:pt>
    <dgm:pt modelId="{F6C18B69-AD58-4AF9-BBCD-81DA3B42CD18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5822EBD3-5238-44F7-BB22-0EA226BB6425}" type="pres">
      <dgm:prSet presAssocID="{34F841FA-B69F-4C45-82F0-FA20F1F0793A}" presName="bkgdShp" presStyleLbl="alignAccFollowNode1" presStyleIdx="0" presStyleCnt="1"/>
      <dgm:spPr/>
    </dgm:pt>
    <dgm:pt modelId="{F837E9EF-94F2-4901-B2E7-F4F26EB2F15E}" type="pres">
      <dgm:prSet presAssocID="{34F841FA-B69F-4C45-82F0-FA20F1F0793A}" presName="linComp" presStyleCnt="0"/>
      <dgm:spPr/>
    </dgm:pt>
    <dgm:pt modelId="{8AFED694-53BE-4934-BFBC-10373C57CDC4}" type="pres">
      <dgm:prSet presAssocID="{9FBC50D0-B7BC-45B6-A88B-EDB4DD9321EE}" presName="compNode" presStyleCnt="0"/>
      <dgm:spPr/>
    </dgm:pt>
    <dgm:pt modelId="{7692B18E-5DE1-4CC0-8E60-BCEB5E08F296}" type="pres">
      <dgm:prSet presAssocID="{9FBC50D0-B7BC-45B6-A88B-EDB4DD9321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1BB4-9D0B-49FA-A3EF-13D362B59E18}" type="pres">
      <dgm:prSet presAssocID="{9FBC50D0-B7BC-45B6-A88B-EDB4DD9321EE}" presName="invisiNode" presStyleLbl="node1" presStyleIdx="0" presStyleCnt="1"/>
      <dgm:spPr/>
    </dgm:pt>
    <dgm:pt modelId="{B35875F9-3C56-4FA9-9278-42D4F3D860F9}" type="pres">
      <dgm:prSet presAssocID="{9FBC50D0-B7BC-45B6-A88B-EDB4DD9321EE}" presName="imagNode" presStyleLbl="fgImgPlace1" presStyleIdx="0" presStyleCnt="1" custLinFactNeighborY="37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2A3E76DC-ECF1-4E15-B12D-A5A078C772BA}" type="presOf" srcId="{9FBC50D0-B7BC-45B6-A88B-EDB4DD9321EE}" destId="{7692B18E-5DE1-4CC0-8E60-BCEB5E08F296}" srcOrd="0" destOrd="0" presId="urn:microsoft.com/office/officeart/2005/8/layout/pList2#2"/>
    <dgm:cxn modelId="{7B319832-E9AB-42E9-9E52-DCFC4EDB0F9B}" type="presOf" srcId="{34F841FA-B69F-4C45-82F0-FA20F1F0793A}" destId="{F6C18B69-AD58-4AF9-BBCD-81DA3B42CD18}" srcOrd="0" destOrd="0" presId="urn:microsoft.com/office/officeart/2005/8/layout/pList2#2"/>
    <dgm:cxn modelId="{140926DB-6C01-4699-9F0A-3EF0A532DA2C}" type="presParOf" srcId="{F6C18B69-AD58-4AF9-BBCD-81DA3B42CD18}" destId="{5822EBD3-5238-44F7-BB22-0EA226BB6425}" srcOrd="0" destOrd="0" presId="urn:microsoft.com/office/officeart/2005/8/layout/pList2#2"/>
    <dgm:cxn modelId="{31003FDB-9AB3-4987-9006-12916A34E8BA}" type="presParOf" srcId="{F6C18B69-AD58-4AF9-BBCD-81DA3B42CD18}" destId="{F837E9EF-94F2-4901-B2E7-F4F26EB2F15E}" srcOrd="1" destOrd="0" presId="urn:microsoft.com/office/officeart/2005/8/layout/pList2#2"/>
    <dgm:cxn modelId="{BCB8B60C-51BD-4049-BC32-A84EE7441C85}" type="presParOf" srcId="{F837E9EF-94F2-4901-B2E7-F4F26EB2F15E}" destId="{8AFED694-53BE-4934-BFBC-10373C57CDC4}" srcOrd="0" destOrd="0" presId="urn:microsoft.com/office/officeart/2005/8/layout/pList2#2"/>
    <dgm:cxn modelId="{E7B8D89F-7381-4D67-9F66-FA7EF619E1DF}" type="presParOf" srcId="{8AFED694-53BE-4934-BFBC-10373C57CDC4}" destId="{7692B18E-5DE1-4CC0-8E60-BCEB5E08F296}" srcOrd="0" destOrd="0" presId="urn:microsoft.com/office/officeart/2005/8/layout/pList2#2"/>
    <dgm:cxn modelId="{B5952765-2725-4F98-AB24-DDD3E1C49366}" type="presParOf" srcId="{8AFED694-53BE-4934-BFBC-10373C57CDC4}" destId="{DBB21BB4-9D0B-49FA-A3EF-13D362B59E18}" srcOrd="1" destOrd="0" presId="urn:microsoft.com/office/officeart/2005/8/layout/pList2#2"/>
    <dgm:cxn modelId="{5E8CA3EC-1790-40F8-868E-7ACCEA9AF93E}" type="presParOf" srcId="{8AFED694-53BE-4934-BFBC-10373C57CDC4}" destId="{B35875F9-3C56-4FA9-9278-42D4F3D860F9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pList2#2" loCatId="list" qsTypeId="urn:microsoft.com/office/officeart/2005/8/quickstyle/simple1#8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r>
            <a:rPr lang="es-MX" b="1" dirty="0" smtClean="0"/>
            <a:t>Me pongo</a:t>
          </a:r>
        </a:p>
        <a:p>
          <a:r>
            <a:rPr lang="es-MX" b="1" dirty="0" smtClean="0"/>
            <a:t>en el</a:t>
          </a:r>
        </a:p>
        <a:p>
          <a:r>
            <a:rPr lang="es-MX" b="1" dirty="0" smtClean="0"/>
            <a:t>lugar del</a:t>
          </a:r>
        </a:p>
        <a:p>
          <a:r>
            <a:rPr lang="es-MX" b="1" dirty="0" smtClean="0"/>
            <a:t>cliente </a:t>
          </a:r>
        </a:p>
        <a:p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/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/>
        </a:p>
      </dgm:t>
    </dgm:pt>
    <dgm:pt modelId="{F6C18B69-AD58-4AF9-BBCD-81DA3B42CD18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5822EBD3-5238-44F7-BB22-0EA226BB6425}" type="pres">
      <dgm:prSet presAssocID="{34F841FA-B69F-4C45-82F0-FA20F1F0793A}" presName="bkgdShp" presStyleLbl="alignAccFollowNode1" presStyleIdx="0" presStyleCnt="1"/>
      <dgm:spPr/>
    </dgm:pt>
    <dgm:pt modelId="{F837E9EF-94F2-4901-B2E7-F4F26EB2F15E}" type="pres">
      <dgm:prSet presAssocID="{34F841FA-B69F-4C45-82F0-FA20F1F0793A}" presName="linComp" presStyleCnt="0"/>
      <dgm:spPr/>
    </dgm:pt>
    <dgm:pt modelId="{8AFED694-53BE-4934-BFBC-10373C57CDC4}" type="pres">
      <dgm:prSet presAssocID="{9FBC50D0-B7BC-45B6-A88B-EDB4DD9321EE}" presName="compNode" presStyleCnt="0"/>
      <dgm:spPr/>
    </dgm:pt>
    <dgm:pt modelId="{7692B18E-5DE1-4CC0-8E60-BCEB5E08F296}" type="pres">
      <dgm:prSet presAssocID="{9FBC50D0-B7BC-45B6-A88B-EDB4DD9321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1BB4-9D0B-49FA-A3EF-13D362B59E18}" type="pres">
      <dgm:prSet presAssocID="{9FBC50D0-B7BC-45B6-A88B-EDB4DD9321EE}" presName="invisiNode" presStyleLbl="node1" presStyleIdx="0" presStyleCnt="1"/>
      <dgm:spPr/>
    </dgm:pt>
    <dgm:pt modelId="{B35875F9-3C56-4FA9-9278-42D4F3D860F9}" type="pres">
      <dgm:prSet presAssocID="{9FBC50D0-B7BC-45B6-A88B-EDB4DD9321EE}" presName="imagNode" presStyleLbl="fgImgPlace1" presStyleIdx="0" presStyleCnt="1" custLinFactNeighborX="-2868" custLinFactNeighborY="-6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235F277C-94C5-4419-BE4B-A2337D4B8DA2}" type="presOf" srcId="{34F841FA-B69F-4C45-82F0-FA20F1F0793A}" destId="{F6C18B69-AD58-4AF9-BBCD-81DA3B42CD18}" srcOrd="0" destOrd="0" presId="urn:microsoft.com/office/officeart/2005/8/layout/pList2#2"/>
    <dgm:cxn modelId="{7B5FFEA5-0AC7-4C67-AC66-AB0D067E7817}" type="presOf" srcId="{9FBC50D0-B7BC-45B6-A88B-EDB4DD9321EE}" destId="{7692B18E-5DE1-4CC0-8E60-BCEB5E08F296}" srcOrd="0" destOrd="0" presId="urn:microsoft.com/office/officeart/2005/8/layout/pList2#2"/>
    <dgm:cxn modelId="{C5ADA4F9-6387-4AE3-8C22-07AE23C94942}" type="presParOf" srcId="{F6C18B69-AD58-4AF9-BBCD-81DA3B42CD18}" destId="{5822EBD3-5238-44F7-BB22-0EA226BB6425}" srcOrd="0" destOrd="0" presId="urn:microsoft.com/office/officeart/2005/8/layout/pList2#2"/>
    <dgm:cxn modelId="{2A220D8B-887B-402D-84BA-76BE825BBF15}" type="presParOf" srcId="{F6C18B69-AD58-4AF9-BBCD-81DA3B42CD18}" destId="{F837E9EF-94F2-4901-B2E7-F4F26EB2F15E}" srcOrd="1" destOrd="0" presId="urn:microsoft.com/office/officeart/2005/8/layout/pList2#2"/>
    <dgm:cxn modelId="{F91B4FAE-2845-4330-8223-724709D7E642}" type="presParOf" srcId="{F837E9EF-94F2-4901-B2E7-F4F26EB2F15E}" destId="{8AFED694-53BE-4934-BFBC-10373C57CDC4}" srcOrd="0" destOrd="0" presId="urn:microsoft.com/office/officeart/2005/8/layout/pList2#2"/>
    <dgm:cxn modelId="{D4858C5B-A56C-4A84-820A-C7935240AEC1}" type="presParOf" srcId="{8AFED694-53BE-4934-BFBC-10373C57CDC4}" destId="{7692B18E-5DE1-4CC0-8E60-BCEB5E08F296}" srcOrd="0" destOrd="0" presId="urn:microsoft.com/office/officeart/2005/8/layout/pList2#2"/>
    <dgm:cxn modelId="{477DD471-07B0-486B-AE5B-BA9C52FF9773}" type="presParOf" srcId="{8AFED694-53BE-4934-BFBC-10373C57CDC4}" destId="{DBB21BB4-9D0B-49FA-A3EF-13D362B59E18}" srcOrd="1" destOrd="0" presId="urn:microsoft.com/office/officeart/2005/8/layout/pList2#2"/>
    <dgm:cxn modelId="{C55FFBB8-0214-4697-A0A9-ED91EFDEE9F8}" type="presParOf" srcId="{8AFED694-53BE-4934-BFBC-10373C57CDC4}" destId="{B35875F9-3C56-4FA9-9278-42D4F3D860F9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F841FA-B69F-4C45-82F0-FA20F1F0793A}" type="doc">
      <dgm:prSet loTypeId="urn:microsoft.com/office/officeart/2005/8/layout/pList2#4" loCatId="list" qsTypeId="urn:microsoft.com/office/officeart/2005/8/quickstyle/simple1#9" qsCatId="simple" csTypeId="urn:microsoft.com/office/officeart/2005/8/colors/accent2_3" csCatId="accent2" phldr="1"/>
      <dgm:spPr/>
    </dgm:pt>
    <dgm:pt modelId="{9FBC50D0-B7BC-45B6-A88B-EDB4DD9321EE}">
      <dgm:prSet phldrT="[Texto]"/>
      <dgm:spPr/>
      <dgm:t>
        <a:bodyPr anchor="ctr"/>
        <a:lstStyle/>
        <a:p>
          <a:r>
            <a:rPr lang="es-MX" b="1" smtClean="0"/>
            <a:t>Genero confianza</a:t>
          </a:r>
          <a:endParaRPr lang="en-US" b="1" dirty="0"/>
        </a:p>
      </dgm:t>
    </dgm:pt>
    <dgm:pt modelId="{AD350F7A-C840-4FC1-BBCB-B0B68D46296E}" type="par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CF1BB3-0F9E-4FFF-961B-8D1E3B8FE7B5}" type="sibTrans" cxnId="{5DB628C4-99C2-4397-BA75-C0C3FBC122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6C18B69-AD58-4AF9-BBCD-81DA3B42CD18}" type="pres">
      <dgm:prSet presAssocID="{34F841FA-B69F-4C45-82F0-FA20F1F0793A}" presName="Name0" presStyleCnt="0">
        <dgm:presLayoutVars>
          <dgm:dir/>
          <dgm:resizeHandles val="exact"/>
        </dgm:presLayoutVars>
      </dgm:prSet>
      <dgm:spPr/>
    </dgm:pt>
    <dgm:pt modelId="{5822EBD3-5238-44F7-BB22-0EA226BB6425}" type="pres">
      <dgm:prSet presAssocID="{34F841FA-B69F-4C45-82F0-FA20F1F0793A}" presName="bkgdShp" presStyleLbl="alignAccFollowNode1" presStyleIdx="0" presStyleCnt="1"/>
      <dgm:spPr/>
    </dgm:pt>
    <dgm:pt modelId="{F837E9EF-94F2-4901-B2E7-F4F26EB2F15E}" type="pres">
      <dgm:prSet presAssocID="{34F841FA-B69F-4C45-82F0-FA20F1F0793A}" presName="linComp" presStyleCnt="0"/>
      <dgm:spPr/>
    </dgm:pt>
    <dgm:pt modelId="{8AFED694-53BE-4934-BFBC-10373C57CDC4}" type="pres">
      <dgm:prSet presAssocID="{9FBC50D0-B7BC-45B6-A88B-EDB4DD9321EE}" presName="compNode" presStyleCnt="0"/>
      <dgm:spPr/>
    </dgm:pt>
    <dgm:pt modelId="{7692B18E-5DE1-4CC0-8E60-BCEB5E08F296}" type="pres">
      <dgm:prSet presAssocID="{9FBC50D0-B7BC-45B6-A88B-EDB4DD9321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1BB4-9D0B-49FA-A3EF-13D362B59E18}" type="pres">
      <dgm:prSet presAssocID="{9FBC50D0-B7BC-45B6-A88B-EDB4DD9321EE}" presName="invisiNode" presStyleLbl="node1" presStyleIdx="0" presStyleCnt="1"/>
      <dgm:spPr/>
    </dgm:pt>
    <dgm:pt modelId="{B35875F9-3C56-4FA9-9278-42D4F3D860F9}" type="pres">
      <dgm:prSet presAssocID="{9FBC50D0-B7BC-45B6-A88B-EDB4DD9321EE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BC0D49E-6649-49C2-9035-F097A28B3A13}" type="presOf" srcId="{9FBC50D0-B7BC-45B6-A88B-EDB4DD9321EE}" destId="{7692B18E-5DE1-4CC0-8E60-BCEB5E08F296}" srcOrd="0" destOrd="0" presId="urn:microsoft.com/office/officeart/2005/8/layout/pList2#4"/>
    <dgm:cxn modelId="{F9DC1A4B-14DD-4544-ADFE-33F221B270E8}" type="presOf" srcId="{34F841FA-B69F-4C45-82F0-FA20F1F0793A}" destId="{F6C18B69-AD58-4AF9-BBCD-81DA3B42CD18}" srcOrd="0" destOrd="0" presId="urn:microsoft.com/office/officeart/2005/8/layout/pList2#4"/>
    <dgm:cxn modelId="{5DB628C4-99C2-4397-BA75-C0C3FBC1220F}" srcId="{34F841FA-B69F-4C45-82F0-FA20F1F0793A}" destId="{9FBC50D0-B7BC-45B6-A88B-EDB4DD9321EE}" srcOrd="0" destOrd="0" parTransId="{AD350F7A-C840-4FC1-BBCB-B0B68D46296E}" sibTransId="{1FCF1BB3-0F9E-4FFF-961B-8D1E3B8FE7B5}"/>
    <dgm:cxn modelId="{2223E05C-27AF-490B-990E-31C2603A71CE}" type="presParOf" srcId="{F6C18B69-AD58-4AF9-BBCD-81DA3B42CD18}" destId="{5822EBD3-5238-44F7-BB22-0EA226BB6425}" srcOrd="0" destOrd="0" presId="urn:microsoft.com/office/officeart/2005/8/layout/pList2#4"/>
    <dgm:cxn modelId="{E336CEC0-8456-42F5-8A6C-42DADC940600}" type="presParOf" srcId="{F6C18B69-AD58-4AF9-BBCD-81DA3B42CD18}" destId="{F837E9EF-94F2-4901-B2E7-F4F26EB2F15E}" srcOrd="1" destOrd="0" presId="urn:microsoft.com/office/officeart/2005/8/layout/pList2#4"/>
    <dgm:cxn modelId="{E179A6B3-8EEE-400C-A905-FD5EF4F61852}" type="presParOf" srcId="{F837E9EF-94F2-4901-B2E7-F4F26EB2F15E}" destId="{8AFED694-53BE-4934-BFBC-10373C57CDC4}" srcOrd="0" destOrd="0" presId="urn:microsoft.com/office/officeart/2005/8/layout/pList2#4"/>
    <dgm:cxn modelId="{73B2D14E-95B2-4865-A85F-A8BC335D72D2}" type="presParOf" srcId="{8AFED694-53BE-4934-BFBC-10373C57CDC4}" destId="{7692B18E-5DE1-4CC0-8E60-BCEB5E08F296}" srcOrd="0" destOrd="0" presId="urn:microsoft.com/office/officeart/2005/8/layout/pList2#4"/>
    <dgm:cxn modelId="{D4253736-31FF-4DA6-985A-87E053A71447}" type="presParOf" srcId="{8AFED694-53BE-4934-BFBC-10373C57CDC4}" destId="{DBB21BB4-9D0B-49FA-A3EF-13D362B59E18}" srcOrd="1" destOrd="0" presId="urn:microsoft.com/office/officeart/2005/8/layout/pList2#4"/>
    <dgm:cxn modelId="{27A20DDE-B69E-48D2-9D60-35D6C7DA6435}" type="presParOf" srcId="{8AFED694-53BE-4934-BFBC-10373C57CDC4}" destId="{B35875F9-3C56-4FA9-9278-42D4F3D860F9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9EB1-9774-45D6-A4D9-744E354D28A8}">
      <dsp:nvSpPr>
        <dsp:cNvPr id="0" name=""/>
        <dsp:cNvSpPr/>
      </dsp:nvSpPr>
      <dsp:spPr>
        <a:xfrm>
          <a:off x="1173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671C0-5EF1-4078-B6C4-BACDE23BE813}">
      <dsp:nvSpPr>
        <dsp:cNvPr id="0" name=""/>
        <dsp:cNvSpPr/>
      </dsp:nvSpPr>
      <dsp:spPr>
        <a:xfrm>
          <a:off x="249894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COMPROMISO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75270" y="545214"/>
        <a:ext cx="1477104" cy="815645"/>
      </dsp:txXfrm>
    </dsp:sp>
    <dsp:sp modelId="{351FABB2-61B6-4B5E-ABFE-0C8A6E92D482}">
      <dsp:nvSpPr>
        <dsp:cNvPr id="0" name=""/>
        <dsp:cNvSpPr/>
      </dsp:nvSpPr>
      <dsp:spPr>
        <a:xfrm>
          <a:off x="1823329" y="249637"/>
          <a:ext cx="294298" cy="367122"/>
        </a:xfrm>
        <a:prstGeom prst="rightArrow">
          <a:avLst>
            <a:gd name="adj1" fmla="val 60000"/>
            <a:gd name="adj2" fmla="val 50000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823329" y="323061"/>
        <a:ext cx="206009" cy="220274"/>
      </dsp:txXfrm>
    </dsp:sp>
    <dsp:sp modelId="{9FA438F6-2141-432B-841E-5822ECD5B215}">
      <dsp:nvSpPr>
        <dsp:cNvPr id="0" name=""/>
        <dsp:cNvSpPr/>
      </dsp:nvSpPr>
      <dsp:spPr>
        <a:xfrm>
          <a:off x="2369884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9E378-8FF1-4E5F-AC74-3E218AD29BC6}">
      <dsp:nvSpPr>
        <dsp:cNvPr id="0" name=""/>
        <dsp:cNvSpPr/>
      </dsp:nvSpPr>
      <dsp:spPr>
        <a:xfrm>
          <a:off x="2618605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HONESTIDAD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643981" y="545214"/>
        <a:ext cx="1477104" cy="815645"/>
      </dsp:txXfrm>
    </dsp:sp>
    <dsp:sp modelId="{5FBE0CB4-384C-47AA-9958-CAFE0DEDD433}">
      <dsp:nvSpPr>
        <dsp:cNvPr id="0" name=""/>
        <dsp:cNvSpPr/>
      </dsp:nvSpPr>
      <dsp:spPr>
        <a:xfrm>
          <a:off x="4370288" y="249637"/>
          <a:ext cx="472547" cy="367122"/>
        </a:xfrm>
        <a:prstGeom prst="rightArrow">
          <a:avLst>
            <a:gd name="adj1" fmla="val 60000"/>
            <a:gd name="adj2" fmla="val 50000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370288" y="323061"/>
        <a:ext cx="362410" cy="220274"/>
      </dsp:txXfrm>
    </dsp:sp>
    <dsp:sp modelId="{DFAFE74C-2474-428B-AE32-DC6493D847B4}">
      <dsp:nvSpPr>
        <dsp:cNvPr id="0" name=""/>
        <dsp:cNvSpPr/>
      </dsp:nvSpPr>
      <dsp:spPr>
        <a:xfrm>
          <a:off x="5247876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4CA3B-967D-4DF4-A641-12C41A252330}">
      <dsp:nvSpPr>
        <dsp:cNvPr id="0" name=""/>
        <dsp:cNvSpPr/>
      </dsp:nvSpPr>
      <dsp:spPr>
        <a:xfrm>
          <a:off x="4987316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ACTITUD DE SERVICIO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5012692" y="545214"/>
        <a:ext cx="1477104" cy="815645"/>
      </dsp:txXfrm>
    </dsp:sp>
    <dsp:sp modelId="{F4BA89C4-6552-4328-8262-2740DB21C2CD}">
      <dsp:nvSpPr>
        <dsp:cNvPr id="0" name=""/>
        <dsp:cNvSpPr/>
      </dsp:nvSpPr>
      <dsp:spPr>
        <a:xfrm>
          <a:off x="6891783" y="249637"/>
          <a:ext cx="116050" cy="367122"/>
        </a:xfrm>
        <a:prstGeom prst="rightArrow">
          <a:avLst>
            <a:gd name="adj1" fmla="val 60000"/>
            <a:gd name="adj2" fmla="val 50000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891783" y="323061"/>
        <a:ext cx="81235" cy="220274"/>
      </dsp:txXfrm>
    </dsp:sp>
    <dsp:sp modelId="{62C340C5-EBA7-4939-B835-524E5C81717D}">
      <dsp:nvSpPr>
        <dsp:cNvPr id="0" name=""/>
        <dsp:cNvSpPr/>
      </dsp:nvSpPr>
      <dsp:spPr>
        <a:xfrm>
          <a:off x="7107306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75452-15EF-4EAD-8070-94DAA262CF13}">
      <dsp:nvSpPr>
        <dsp:cNvPr id="0" name=""/>
        <dsp:cNvSpPr/>
      </dsp:nvSpPr>
      <dsp:spPr>
        <a:xfrm>
          <a:off x="7356027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PARTICIPACION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7381403" y="545214"/>
        <a:ext cx="1477104" cy="8156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884E6-4C74-4900-8A7A-B4E57EF0B5C7}">
      <dsp:nvSpPr>
        <dsp:cNvPr id="0" name=""/>
        <dsp:cNvSpPr/>
      </dsp:nvSpPr>
      <dsp:spPr>
        <a:xfrm>
          <a:off x="72012" y="0"/>
          <a:ext cx="1423178" cy="406399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Oriento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72012" y="1625600"/>
        <a:ext cx="1423178" cy="1625600"/>
      </dsp:txXfrm>
    </dsp:sp>
    <dsp:sp modelId="{5E5E27E2-D58C-4125-A783-2D9C8F6A9973}">
      <dsp:nvSpPr>
        <dsp:cNvPr id="0" name=""/>
        <dsp:cNvSpPr/>
      </dsp:nvSpPr>
      <dsp:spPr>
        <a:xfrm>
          <a:off x="114708" y="243840"/>
          <a:ext cx="1337788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25C6A-F18D-4D59-BF2E-DC4918CB2C66}">
      <dsp:nvSpPr>
        <dsp:cNvPr id="0" name=""/>
        <dsp:cNvSpPr/>
      </dsp:nvSpPr>
      <dsp:spPr>
        <a:xfrm>
          <a:off x="1510661" y="0"/>
          <a:ext cx="1423178" cy="406399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Entrego información clara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510661" y="1625600"/>
        <a:ext cx="1423178" cy="1625600"/>
      </dsp:txXfrm>
    </dsp:sp>
    <dsp:sp modelId="{F89BAE9C-4D77-4B6F-9CA9-D1D6F40A74BA}">
      <dsp:nvSpPr>
        <dsp:cNvPr id="0" name=""/>
        <dsp:cNvSpPr/>
      </dsp:nvSpPr>
      <dsp:spPr>
        <a:xfrm>
          <a:off x="1553332" y="243840"/>
          <a:ext cx="1337788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B60A-CC7E-45BA-9089-239EDF03B9B0}">
      <dsp:nvSpPr>
        <dsp:cNvPr id="0" name=""/>
        <dsp:cNvSpPr/>
      </dsp:nvSpPr>
      <dsp:spPr>
        <a:xfrm>
          <a:off x="2950819" y="0"/>
          <a:ext cx="1423178" cy="406399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Entrego información veraz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950819" y="1625600"/>
        <a:ext cx="1423178" cy="1625600"/>
      </dsp:txXfrm>
    </dsp:sp>
    <dsp:sp modelId="{EEE13051-63EE-4F47-BAAE-A9F0A60BAD60}">
      <dsp:nvSpPr>
        <dsp:cNvPr id="0" name=""/>
        <dsp:cNvSpPr/>
      </dsp:nvSpPr>
      <dsp:spPr>
        <a:xfrm>
          <a:off x="2993507" y="243840"/>
          <a:ext cx="1337788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DB66-7C99-4AC5-A5DC-E61C12ED8778}">
      <dsp:nvSpPr>
        <dsp:cNvPr id="0" name=""/>
        <dsp:cNvSpPr/>
      </dsp:nvSpPr>
      <dsp:spPr>
        <a:xfrm>
          <a:off x="5831134" y="0"/>
          <a:ext cx="1423178" cy="406399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Divulgo Cultura O.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831134" y="1625600"/>
        <a:ext cx="1423178" cy="1625600"/>
      </dsp:txXfrm>
    </dsp:sp>
    <dsp:sp modelId="{33502B4F-838B-435F-9AE5-4CC3FFB30499}">
      <dsp:nvSpPr>
        <dsp:cNvPr id="0" name=""/>
        <dsp:cNvSpPr/>
      </dsp:nvSpPr>
      <dsp:spPr>
        <a:xfrm>
          <a:off x="5839550" y="249956"/>
          <a:ext cx="1337788" cy="135331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BE49-0319-4A7C-8E9A-1CFE2847FCBC}">
      <dsp:nvSpPr>
        <dsp:cNvPr id="0" name=""/>
        <dsp:cNvSpPr/>
      </dsp:nvSpPr>
      <dsp:spPr>
        <a:xfrm>
          <a:off x="4390976" y="0"/>
          <a:ext cx="1423178" cy="406399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Ofrezco alternativas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390976" y="1625600"/>
        <a:ext cx="1423178" cy="1625600"/>
      </dsp:txXfrm>
    </dsp:sp>
    <dsp:sp modelId="{DB8EDF4A-4DF8-4F05-965D-1079C14B0649}">
      <dsp:nvSpPr>
        <dsp:cNvPr id="0" name=""/>
        <dsp:cNvSpPr/>
      </dsp:nvSpPr>
      <dsp:spPr>
        <a:xfrm>
          <a:off x="4433648" y="327677"/>
          <a:ext cx="1337788" cy="135331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48AAE-2630-4654-8112-6508FB421A08}">
      <dsp:nvSpPr>
        <dsp:cNvPr id="0" name=""/>
        <dsp:cNvSpPr/>
      </dsp:nvSpPr>
      <dsp:spPr>
        <a:xfrm>
          <a:off x="291467" y="3251200"/>
          <a:ext cx="6703741" cy="609600"/>
        </a:xfrm>
        <a:prstGeom prst="leftRightArrow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551F-C5BD-4EF7-9C60-31C9D513FCFB}">
      <dsp:nvSpPr>
        <dsp:cNvPr id="0" name=""/>
        <dsp:cNvSpPr/>
      </dsp:nvSpPr>
      <dsp:spPr>
        <a:xfrm>
          <a:off x="0" y="0"/>
          <a:ext cx="1619240" cy="406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ORIENTO</a:t>
          </a:r>
          <a:endParaRPr lang="en-US" sz="2200" b="1" kern="1200" dirty="0"/>
        </a:p>
      </dsp:txBody>
      <dsp:txXfrm>
        <a:off x="0" y="1625600"/>
        <a:ext cx="1619240" cy="1625600"/>
      </dsp:txXfrm>
    </dsp:sp>
    <dsp:sp modelId="{5149D3D6-5ABB-4D0C-9E33-F3A6F4927C1A}">
      <dsp:nvSpPr>
        <dsp:cNvPr id="0" name=""/>
        <dsp:cNvSpPr/>
      </dsp:nvSpPr>
      <dsp:spPr>
        <a:xfrm>
          <a:off x="13296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F96B6-078A-4F04-800F-C17F5CDC2A44}">
      <dsp:nvSpPr>
        <dsp:cNvPr id="0" name=""/>
        <dsp:cNvSpPr/>
      </dsp:nvSpPr>
      <dsp:spPr>
        <a:xfrm>
          <a:off x="64769" y="3251200"/>
          <a:ext cx="1489700" cy="60960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2873-FD06-4A0D-83F7-1BC94F0F41EF}">
      <dsp:nvSpPr>
        <dsp:cNvPr id="0" name=""/>
        <dsp:cNvSpPr/>
      </dsp:nvSpPr>
      <dsp:spPr>
        <a:xfrm>
          <a:off x="0" y="0"/>
          <a:ext cx="1619240" cy="406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Entrego información clara</a:t>
          </a:r>
          <a:endParaRPr lang="en-US" sz="1800" b="1" kern="1200" dirty="0"/>
        </a:p>
      </dsp:txBody>
      <dsp:txXfrm>
        <a:off x="0" y="1625600"/>
        <a:ext cx="1619240" cy="1625600"/>
      </dsp:txXfrm>
    </dsp:sp>
    <dsp:sp modelId="{E22EF057-4D14-49E1-9F15-C7704B75B443}">
      <dsp:nvSpPr>
        <dsp:cNvPr id="0" name=""/>
        <dsp:cNvSpPr/>
      </dsp:nvSpPr>
      <dsp:spPr>
        <a:xfrm>
          <a:off x="13296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36B8C-F354-415A-8D9F-1E2B17855FFE}">
      <dsp:nvSpPr>
        <dsp:cNvPr id="0" name=""/>
        <dsp:cNvSpPr/>
      </dsp:nvSpPr>
      <dsp:spPr>
        <a:xfrm>
          <a:off x="64769" y="3251200"/>
          <a:ext cx="1489700" cy="60960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C2053-5F96-4B3D-9604-90FFE18D3F61}">
      <dsp:nvSpPr>
        <dsp:cNvPr id="0" name=""/>
        <dsp:cNvSpPr/>
      </dsp:nvSpPr>
      <dsp:spPr>
        <a:xfrm>
          <a:off x="0" y="0"/>
          <a:ext cx="1619240" cy="406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Entrego información veraz</a:t>
          </a:r>
          <a:endParaRPr lang="en-US" sz="1800" b="1" kern="1200" dirty="0"/>
        </a:p>
      </dsp:txBody>
      <dsp:txXfrm>
        <a:off x="0" y="1625600"/>
        <a:ext cx="1619240" cy="1625600"/>
      </dsp:txXfrm>
    </dsp:sp>
    <dsp:sp modelId="{021B5F19-3FEF-406E-A1B7-5DC413DAAF3B}">
      <dsp:nvSpPr>
        <dsp:cNvPr id="0" name=""/>
        <dsp:cNvSpPr/>
      </dsp:nvSpPr>
      <dsp:spPr>
        <a:xfrm>
          <a:off x="13296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CC76E-21BB-4AE5-99DB-13BCFC07D4AD}">
      <dsp:nvSpPr>
        <dsp:cNvPr id="0" name=""/>
        <dsp:cNvSpPr/>
      </dsp:nvSpPr>
      <dsp:spPr>
        <a:xfrm>
          <a:off x="64769" y="3251200"/>
          <a:ext cx="1489700" cy="60960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CAD1A-88BC-4F4A-B680-8D0B227842E3}">
      <dsp:nvSpPr>
        <dsp:cNvPr id="0" name=""/>
        <dsp:cNvSpPr/>
      </dsp:nvSpPr>
      <dsp:spPr>
        <a:xfrm>
          <a:off x="0" y="0"/>
          <a:ext cx="1619238" cy="406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smtClean="0"/>
            <a:t>Ofrezco alternativas</a:t>
          </a:r>
          <a:endParaRPr lang="en-US" sz="1900" b="1" kern="1200" dirty="0"/>
        </a:p>
      </dsp:txBody>
      <dsp:txXfrm>
        <a:off x="0" y="1625600"/>
        <a:ext cx="1619238" cy="1625600"/>
      </dsp:txXfrm>
    </dsp:sp>
    <dsp:sp modelId="{61497627-F08A-42E5-858D-F83FEFA0D7A6}">
      <dsp:nvSpPr>
        <dsp:cNvPr id="0" name=""/>
        <dsp:cNvSpPr/>
      </dsp:nvSpPr>
      <dsp:spPr>
        <a:xfrm>
          <a:off x="13296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EDC81-5CEE-48C0-8EB4-7ECFFF3593C2}">
      <dsp:nvSpPr>
        <dsp:cNvPr id="0" name=""/>
        <dsp:cNvSpPr/>
      </dsp:nvSpPr>
      <dsp:spPr>
        <a:xfrm>
          <a:off x="64769" y="3251200"/>
          <a:ext cx="1489699" cy="60960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884E6-4C74-4900-8A7A-B4E57EF0B5C7}">
      <dsp:nvSpPr>
        <dsp:cNvPr id="0" name=""/>
        <dsp:cNvSpPr/>
      </dsp:nvSpPr>
      <dsp:spPr>
        <a:xfrm>
          <a:off x="72012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Atiendo con agilidad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72012" y="1625600"/>
        <a:ext cx="1423178" cy="1625600"/>
      </dsp:txXfrm>
    </dsp:sp>
    <dsp:sp modelId="{5E5E27E2-D58C-4125-A783-2D9C8F6A9973}">
      <dsp:nvSpPr>
        <dsp:cNvPr id="0" name=""/>
        <dsp:cNvSpPr/>
      </dsp:nvSpPr>
      <dsp:spPr>
        <a:xfrm>
          <a:off x="114708" y="243840"/>
          <a:ext cx="1337788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25C6A-F18D-4D59-BF2E-DC4918CB2C66}">
      <dsp:nvSpPr>
        <dsp:cNvPr id="0" name=""/>
        <dsp:cNvSpPr/>
      </dsp:nvSpPr>
      <dsp:spPr>
        <a:xfrm>
          <a:off x="1510661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Busco apoyo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510661" y="1625600"/>
        <a:ext cx="1423178" cy="1625600"/>
      </dsp:txXfrm>
    </dsp:sp>
    <dsp:sp modelId="{F89BAE9C-4D77-4B6F-9CA9-D1D6F40A74BA}">
      <dsp:nvSpPr>
        <dsp:cNvPr id="0" name=""/>
        <dsp:cNvSpPr/>
      </dsp:nvSpPr>
      <dsp:spPr>
        <a:xfrm>
          <a:off x="1553332" y="243840"/>
          <a:ext cx="1337788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B60A-CC7E-45BA-9089-239EDF03B9B0}">
      <dsp:nvSpPr>
        <dsp:cNvPr id="0" name=""/>
        <dsp:cNvSpPr/>
      </dsp:nvSpPr>
      <dsp:spPr>
        <a:xfrm>
          <a:off x="2950819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Soluciono el requerimiento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950819" y="1625600"/>
        <a:ext cx="1423178" cy="1625600"/>
      </dsp:txXfrm>
    </dsp:sp>
    <dsp:sp modelId="{EEE13051-63EE-4F47-BAAE-A9F0A60BAD60}">
      <dsp:nvSpPr>
        <dsp:cNvPr id="0" name=""/>
        <dsp:cNvSpPr/>
      </dsp:nvSpPr>
      <dsp:spPr>
        <a:xfrm>
          <a:off x="2993507" y="243840"/>
          <a:ext cx="1337788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DB66-7C99-4AC5-A5DC-E61C12ED8778}">
      <dsp:nvSpPr>
        <dsp:cNvPr id="0" name=""/>
        <dsp:cNvSpPr/>
      </dsp:nvSpPr>
      <dsp:spPr>
        <a:xfrm>
          <a:off x="5831134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Realizo Seguimiento 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831134" y="1625600"/>
        <a:ext cx="1423178" cy="1625600"/>
      </dsp:txXfrm>
    </dsp:sp>
    <dsp:sp modelId="{33502B4F-838B-435F-9AE5-4CC3FFB30499}">
      <dsp:nvSpPr>
        <dsp:cNvPr id="0" name=""/>
        <dsp:cNvSpPr/>
      </dsp:nvSpPr>
      <dsp:spPr>
        <a:xfrm>
          <a:off x="5886253" y="212375"/>
          <a:ext cx="1337788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BE49-0319-4A7C-8E9A-1CFE2847FCBC}">
      <dsp:nvSpPr>
        <dsp:cNvPr id="0" name=""/>
        <dsp:cNvSpPr/>
      </dsp:nvSpPr>
      <dsp:spPr>
        <a:xfrm>
          <a:off x="4390976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Valido su satisfacción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390976" y="1625600"/>
        <a:ext cx="1423178" cy="1625600"/>
      </dsp:txXfrm>
    </dsp:sp>
    <dsp:sp modelId="{DB8EDF4A-4DF8-4F05-965D-1079C14B0649}">
      <dsp:nvSpPr>
        <dsp:cNvPr id="0" name=""/>
        <dsp:cNvSpPr/>
      </dsp:nvSpPr>
      <dsp:spPr>
        <a:xfrm>
          <a:off x="4433648" y="327677"/>
          <a:ext cx="1337788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48AAE-2630-4654-8112-6508FB421A08}">
      <dsp:nvSpPr>
        <dsp:cNvPr id="0" name=""/>
        <dsp:cNvSpPr/>
      </dsp:nvSpPr>
      <dsp:spPr>
        <a:xfrm>
          <a:off x="291467" y="3251200"/>
          <a:ext cx="6703741" cy="609600"/>
        </a:xfrm>
        <a:prstGeom prst="leftRightArrow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F21A-D9A8-48B4-94CB-1477344E660E}">
      <dsp:nvSpPr>
        <dsp:cNvPr id="0" name=""/>
        <dsp:cNvSpPr/>
      </dsp:nvSpPr>
      <dsp:spPr>
        <a:xfrm>
          <a:off x="0" y="1708758"/>
          <a:ext cx="8128000" cy="20011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2B702-C8D8-472F-AB2D-615BCA7EF35D}">
      <dsp:nvSpPr>
        <dsp:cNvPr id="0" name=""/>
        <dsp:cNvSpPr/>
      </dsp:nvSpPr>
      <dsp:spPr>
        <a:xfrm>
          <a:off x="5356621" y="2209046"/>
          <a:ext cx="1958578" cy="10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3 DIAS DE COMPARENDO</a:t>
          </a:r>
          <a:endParaRPr lang="es-CO" sz="2100" kern="1200" dirty="0"/>
        </a:p>
      </dsp:txBody>
      <dsp:txXfrm>
        <a:off x="5356621" y="2209046"/>
        <a:ext cx="1958578" cy="1000575"/>
      </dsp:txXfrm>
    </dsp:sp>
    <dsp:sp modelId="{94DC0E47-666F-4478-905F-F02976E84775}">
      <dsp:nvSpPr>
        <dsp:cNvPr id="0" name=""/>
        <dsp:cNvSpPr/>
      </dsp:nvSpPr>
      <dsp:spPr>
        <a:xfrm>
          <a:off x="3006328" y="2209046"/>
          <a:ext cx="1958578" cy="10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NO PUEDE PEDIR CITA</a:t>
          </a:r>
          <a:endParaRPr lang="es-CO" sz="2100" kern="1200" dirty="0"/>
        </a:p>
      </dsp:txBody>
      <dsp:txXfrm>
        <a:off x="3006328" y="2209046"/>
        <a:ext cx="1958578" cy="1000575"/>
      </dsp:txXfrm>
    </dsp:sp>
    <dsp:sp modelId="{71ACAABE-0D80-49A5-A9BC-920E6BEB2CE4}">
      <dsp:nvSpPr>
        <dsp:cNvPr id="0" name=""/>
        <dsp:cNvSpPr/>
      </dsp:nvSpPr>
      <dsp:spPr>
        <a:xfrm>
          <a:off x="656034" y="2209046"/>
          <a:ext cx="1958578" cy="10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COMPARENDO</a:t>
          </a:r>
          <a:endParaRPr lang="es-CO" sz="2100" kern="1200" dirty="0"/>
        </a:p>
      </dsp:txBody>
      <dsp:txXfrm>
        <a:off x="656034" y="2209046"/>
        <a:ext cx="1958578" cy="100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FFDC1-FFB5-4DE6-B70F-9C6D8E926D07}">
      <dsp:nvSpPr>
        <dsp:cNvPr id="0" name=""/>
        <dsp:cNvSpPr/>
      </dsp:nvSpPr>
      <dsp:spPr>
        <a:xfrm>
          <a:off x="2913540" y="612834"/>
          <a:ext cx="4093532" cy="4093532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E3DCFD-6007-4CE5-B82F-E3E80C8FD0E4}">
      <dsp:nvSpPr>
        <dsp:cNvPr id="0" name=""/>
        <dsp:cNvSpPr/>
      </dsp:nvSpPr>
      <dsp:spPr>
        <a:xfrm>
          <a:off x="2913540" y="612834"/>
          <a:ext cx="4093532" cy="4093532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AC265F-8637-4F7A-864F-A566BF9BC7BA}">
      <dsp:nvSpPr>
        <dsp:cNvPr id="0" name=""/>
        <dsp:cNvSpPr/>
      </dsp:nvSpPr>
      <dsp:spPr>
        <a:xfrm>
          <a:off x="2913540" y="612834"/>
          <a:ext cx="4093532" cy="4093532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5DD666-024E-437B-8560-43468F65E7EF}">
      <dsp:nvSpPr>
        <dsp:cNvPr id="0" name=""/>
        <dsp:cNvSpPr/>
      </dsp:nvSpPr>
      <dsp:spPr>
        <a:xfrm>
          <a:off x="3782860" y="1717433"/>
          <a:ext cx="2354891" cy="1884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MOMENTOS DE ATENCION</a:t>
          </a:r>
          <a:endParaRPr lang="es-CO" sz="2000" kern="1200" dirty="0"/>
        </a:p>
      </dsp:txBody>
      <dsp:txXfrm>
        <a:off x="4127726" y="1993387"/>
        <a:ext cx="1665159" cy="1332427"/>
      </dsp:txXfrm>
    </dsp:sp>
    <dsp:sp modelId="{A09D3E85-BDF1-4CBE-BE34-2E095F7DCC83}">
      <dsp:nvSpPr>
        <dsp:cNvPr id="0" name=""/>
        <dsp:cNvSpPr/>
      </dsp:nvSpPr>
      <dsp:spPr>
        <a:xfrm>
          <a:off x="4300789" y="802"/>
          <a:ext cx="1319034" cy="1319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PRE ATENCION</a:t>
          </a:r>
          <a:endParaRPr lang="es-CO" sz="1000" kern="1200" dirty="0"/>
        </a:p>
      </dsp:txBody>
      <dsp:txXfrm>
        <a:off x="4493957" y="193970"/>
        <a:ext cx="932698" cy="932698"/>
      </dsp:txXfrm>
    </dsp:sp>
    <dsp:sp modelId="{24082814-3141-4A2A-B552-C97F1AB805DC}">
      <dsp:nvSpPr>
        <dsp:cNvPr id="0" name=""/>
        <dsp:cNvSpPr/>
      </dsp:nvSpPr>
      <dsp:spPr>
        <a:xfrm>
          <a:off x="6032217" y="2999724"/>
          <a:ext cx="1319034" cy="1319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ATENCION</a:t>
          </a:r>
          <a:endParaRPr lang="es-CO" sz="1000" kern="1200" dirty="0"/>
        </a:p>
      </dsp:txBody>
      <dsp:txXfrm>
        <a:off x="6225385" y="3192892"/>
        <a:ext cx="932698" cy="932698"/>
      </dsp:txXfrm>
    </dsp:sp>
    <dsp:sp modelId="{592ED0B8-679B-4491-805F-9AB93E11836A}">
      <dsp:nvSpPr>
        <dsp:cNvPr id="0" name=""/>
        <dsp:cNvSpPr/>
      </dsp:nvSpPr>
      <dsp:spPr>
        <a:xfrm>
          <a:off x="2569360" y="2999724"/>
          <a:ext cx="1319034" cy="1319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POS ATENCION</a:t>
          </a:r>
          <a:endParaRPr lang="es-CO" sz="1000" kern="1200" dirty="0"/>
        </a:p>
      </dsp:txBody>
      <dsp:txXfrm>
        <a:off x="2762528" y="3192892"/>
        <a:ext cx="932698" cy="932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A5F1B-CB28-4040-A3BF-E56A897F7ABA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>
              <a:solidFill>
                <a:srgbClr val="002060"/>
              </a:solidFill>
              <a:latin typeface="Corbel" pitchFamily="34" charset="0"/>
            </a:rPr>
            <a:t>YO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>
              <a:solidFill>
                <a:srgbClr val="002060"/>
              </a:solidFill>
              <a:latin typeface="Corbel" pitchFamily="34" charset="0"/>
            </a:rPr>
            <a:t>RESPETO</a:t>
          </a:r>
          <a:endParaRPr lang="en-US" sz="24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1004" y="0"/>
        <a:ext cx="2611933" cy="1357788"/>
      </dsp:txXfrm>
    </dsp:sp>
    <dsp:sp modelId="{2094D855-F4E6-45A9-88AA-E8632E697DE5}">
      <dsp:nvSpPr>
        <dsp:cNvPr id="0" name=""/>
        <dsp:cNvSpPr/>
      </dsp:nvSpPr>
      <dsp:spPr>
        <a:xfrm>
          <a:off x="262197" y="1358645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Demuestro</a:t>
          </a: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 Disposición de Servicio</a:t>
          </a:r>
          <a:endParaRPr lang="en-US" sz="16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277532" y="1373980"/>
        <a:ext cx="2058876" cy="492920"/>
      </dsp:txXfrm>
    </dsp:sp>
    <dsp:sp modelId="{62F42E01-F5FD-4CF4-879D-F528D5469D12}">
      <dsp:nvSpPr>
        <dsp:cNvPr id="0" name=""/>
        <dsp:cNvSpPr/>
      </dsp:nvSpPr>
      <dsp:spPr>
        <a:xfrm>
          <a:off x="262197" y="1962788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482753"/>
            <a:satOff val="-1244"/>
            <a:lumOff val="-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Soy amable</a:t>
          </a:r>
          <a:endParaRPr lang="en-US" sz="16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277532" y="1978123"/>
        <a:ext cx="2058876" cy="492920"/>
      </dsp:txXfrm>
    </dsp:sp>
    <dsp:sp modelId="{DFE67957-78CC-427F-B3F1-991B9C0DFC58}">
      <dsp:nvSpPr>
        <dsp:cNvPr id="0" name=""/>
        <dsp:cNvSpPr/>
      </dsp:nvSpPr>
      <dsp:spPr>
        <a:xfrm>
          <a:off x="262197" y="2566931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Escucho</a:t>
          </a:r>
          <a:endParaRPr lang="es-MX" sz="16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277532" y="2582266"/>
        <a:ext cx="2058876" cy="492920"/>
      </dsp:txXfrm>
    </dsp:sp>
    <dsp:sp modelId="{2934986E-1723-452F-B90F-0662B149F980}">
      <dsp:nvSpPr>
        <dsp:cNvPr id="0" name=""/>
        <dsp:cNvSpPr/>
      </dsp:nvSpPr>
      <dsp:spPr>
        <a:xfrm>
          <a:off x="262197" y="3171074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1448259"/>
            <a:satOff val="-3733"/>
            <a:lumOff val="-2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2060"/>
              </a:solidFill>
              <a:latin typeface="Corbel" pitchFamily="34" charset="0"/>
            </a:rPr>
            <a:t>Me pongo en el lugar del cliente</a:t>
          </a:r>
        </a:p>
      </dsp:txBody>
      <dsp:txXfrm>
        <a:off x="277532" y="3186409"/>
        <a:ext cx="2058876" cy="492920"/>
      </dsp:txXfrm>
    </dsp:sp>
    <dsp:sp modelId="{77579336-3BF8-4590-A3AE-C21EC2063441}">
      <dsp:nvSpPr>
        <dsp:cNvPr id="0" name=""/>
        <dsp:cNvSpPr/>
      </dsp:nvSpPr>
      <dsp:spPr>
        <a:xfrm>
          <a:off x="262197" y="3775217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Genero confianza</a:t>
          </a:r>
          <a:endParaRPr lang="es-MX" sz="16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277532" y="3790552"/>
        <a:ext cx="2058876" cy="492920"/>
      </dsp:txXfrm>
    </dsp:sp>
    <dsp:sp modelId="{121DCD6D-6C39-405E-9E5A-73EE2F76F4B6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>
              <a:solidFill>
                <a:srgbClr val="002060"/>
              </a:solidFill>
              <a:latin typeface="Corbel" pitchFamily="34" charset="0"/>
            </a:rPr>
            <a:t>YO       ASESORO</a:t>
          </a:r>
          <a:endParaRPr lang="es-MX" sz="24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2808833" y="0"/>
        <a:ext cx="2611933" cy="1357788"/>
      </dsp:txXfrm>
    </dsp:sp>
    <dsp:sp modelId="{629F7456-55AD-4445-878B-7311DB3E8AAC}">
      <dsp:nvSpPr>
        <dsp:cNvPr id="0" name=""/>
        <dsp:cNvSpPr/>
      </dsp:nvSpPr>
      <dsp:spPr>
        <a:xfrm>
          <a:off x="3070026" y="1358645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2413765"/>
            <a:satOff val="-6221"/>
            <a:lumOff val="-4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Oriento</a:t>
          </a:r>
          <a:endParaRPr lang="en-US" sz="16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3085361" y="1373980"/>
        <a:ext cx="2058876" cy="492920"/>
      </dsp:txXfrm>
    </dsp:sp>
    <dsp:sp modelId="{D6E78118-7F0D-4633-9E5B-95086EB27481}">
      <dsp:nvSpPr>
        <dsp:cNvPr id="0" name=""/>
        <dsp:cNvSpPr/>
      </dsp:nvSpPr>
      <dsp:spPr>
        <a:xfrm>
          <a:off x="3070026" y="1962788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Entrego información clara</a:t>
          </a:r>
          <a:endParaRPr lang="en-US" sz="16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3085361" y="1978123"/>
        <a:ext cx="2058876" cy="492920"/>
      </dsp:txXfrm>
    </dsp:sp>
    <dsp:sp modelId="{DD4989D3-E0F2-4BBC-BF6D-997D1957BAAB}">
      <dsp:nvSpPr>
        <dsp:cNvPr id="0" name=""/>
        <dsp:cNvSpPr/>
      </dsp:nvSpPr>
      <dsp:spPr>
        <a:xfrm>
          <a:off x="3070026" y="2566931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Entrego información veraz</a:t>
          </a:r>
          <a:endParaRPr lang="es-MX" sz="16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3085361" y="2582266"/>
        <a:ext cx="2058876" cy="492920"/>
      </dsp:txXfrm>
    </dsp:sp>
    <dsp:sp modelId="{4B315B50-6C81-4202-85E2-B87BAA9EADF7}">
      <dsp:nvSpPr>
        <dsp:cNvPr id="0" name=""/>
        <dsp:cNvSpPr/>
      </dsp:nvSpPr>
      <dsp:spPr>
        <a:xfrm>
          <a:off x="3070026" y="3171074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Comunico beneficios</a:t>
          </a:r>
          <a:endParaRPr lang="es-MX" sz="16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3085361" y="3186409"/>
        <a:ext cx="2058876" cy="492920"/>
      </dsp:txXfrm>
    </dsp:sp>
    <dsp:sp modelId="{6FBDB492-B27D-48FA-A729-1C593FE44F06}">
      <dsp:nvSpPr>
        <dsp:cNvPr id="0" name=""/>
        <dsp:cNvSpPr/>
      </dsp:nvSpPr>
      <dsp:spPr>
        <a:xfrm>
          <a:off x="3070026" y="3775217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4344777"/>
            <a:satOff val="-11198"/>
            <a:lumOff val="-75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002060"/>
              </a:solidFill>
              <a:latin typeface="Corbel" pitchFamily="34" charset="0"/>
            </a:rPr>
            <a:t>Ofrezco alternativas</a:t>
          </a:r>
          <a:endParaRPr lang="es-MX" sz="16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3085361" y="3790552"/>
        <a:ext cx="2058876" cy="492920"/>
      </dsp:txXfrm>
    </dsp:sp>
    <dsp:sp modelId="{B3157463-B5BD-4464-857B-587EEA4647BA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>
              <a:solidFill>
                <a:srgbClr val="002060"/>
              </a:solidFill>
              <a:latin typeface="Corbel" pitchFamily="34" charset="0"/>
            </a:rPr>
            <a:t>TODOS RESOLVEMOS</a:t>
          </a:r>
          <a:endParaRPr lang="es-MX" sz="2400" b="1" kern="1200" dirty="0" smtClean="0">
            <a:solidFill>
              <a:srgbClr val="002060"/>
            </a:solidFill>
            <a:latin typeface="Corbel" pitchFamily="34" charset="0"/>
          </a:endParaRPr>
        </a:p>
      </dsp:txBody>
      <dsp:txXfrm>
        <a:off x="5616661" y="0"/>
        <a:ext cx="2611933" cy="1357788"/>
      </dsp:txXfrm>
    </dsp:sp>
    <dsp:sp modelId="{DC7A8611-7ED4-4630-9598-49130441F73C}">
      <dsp:nvSpPr>
        <dsp:cNvPr id="0" name=""/>
        <dsp:cNvSpPr/>
      </dsp:nvSpPr>
      <dsp:spPr>
        <a:xfrm>
          <a:off x="5877855" y="1358645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Atiendo con agilidad</a:t>
          </a:r>
          <a:endParaRPr lang="en-US" sz="15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5893190" y="1373980"/>
        <a:ext cx="2058876" cy="492920"/>
      </dsp:txXfrm>
    </dsp:sp>
    <dsp:sp modelId="{71EC2CC7-28BE-4DC9-AE09-41FF71BB29CB}">
      <dsp:nvSpPr>
        <dsp:cNvPr id="0" name=""/>
        <dsp:cNvSpPr/>
      </dsp:nvSpPr>
      <dsp:spPr>
        <a:xfrm>
          <a:off x="5877855" y="1962788"/>
          <a:ext cx="2089546" cy="523590"/>
        </a:xfrm>
        <a:prstGeom prst="roundRect">
          <a:avLst>
            <a:gd name="adj" fmla="val 10000"/>
          </a:avLst>
        </a:prstGeom>
        <a:solidFill>
          <a:schemeClr val="accent5">
            <a:hueOff val="-5310283"/>
            <a:satOff val="-13686"/>
            <a:lumOff val="-92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Busco apoyo si no tengo la respuesta </a:t>
          </a:r>
          <a:endParaRPr lang="en-US" sz="15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5893190" y="1978123"/>
        <a:ext cx="2058876" cy="492920"/>
      </dsp:txXfrm>
    </dsp:sp>
    <dsp:sp modelId="{8850BF3D-E3CA-484E-A275-76A7F8B5FE00}">
      <dsp:nvSpPr>
        <dsp:cNvPr id="0" name=""/>
        <dsp:cNvSpPr/>
      </dsp:nvSpPr>
      <dsp:spPr>
        <a:xfrm>
          <a:off x="5877855" y="2566931"/>
          <a:ext cx="2089546" cy="52359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hueOff val="-11125770"/>
                <a:satOff val="5937"/>
                <a:lumOff val="-25882"/>
                <a:tint val="66000"/>
                <a:satMod val="160000"/>
              </a:schemeClr>
            </a:gs>
            <a:gs pos="50000">
              <a:schemeClr val="accent5">
                <a:hueOff val="-11125770"/>
                <a:satOff val="5937"/>
                <a:lumOff val="-25882"/>
                <a:tint val="44500"/>
                <a:satMod val="160000"/>
              </a:schemeClr>
            </a:gs>
            <a:gs pos="100000">
              <a:schemeClr val="accent5">
                <a:hueOff val="-11125770"/>
                <a:satOff val="5937"/>
                <a:lumOff val="-25882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Soluciono el </a:t>
          </a:r>
          <a:r>
            <a:rPr lang="es-MX" sz="1400" b="1" kern="1200" smtClean="0">
              <a:solidFill>
                <a:srgbClr val="002060"/>
              </a:solidFill>
              <a:latin typeface="Corbel" pitchFamily="34" charset="0"/>
            </a:rPr>
            <a:t>requerimiento</a:t>
          </a: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 del cliente</a:t>
          </a:r>
          <a:endParaRPr lang="en-US" sz="15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5893190" y="2582266"/>
        <a:ext cx="2058876" cy="492920"/>
      </dsp:txXfrm>
    </dsp:sp>
    <dsp:sp modelId="{DA92A76F-F660-48A8-8AC5-FEA781D1D101}">
      <dsp:nvSpPr>
        <dsp:cNvPr id="0" name=""/>
        <dsp:cNvSpPr/>
      </dsp:nvSpPr>
      <dsp:spPr>
        <a:xfrm>
          <a:off x="5877855" y="3171074"/>
          <a:ext cx="2089546" cy="52359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hueOff val="-12052917"/>
                <a:satOff val="6431"/>
                <a:lumOff val="-28039"/>
                <a:tint val="66000"/>
                <a:satMod val="160000"/>
              </a:schemeClr>
            </a:gs>
            <a:gs pos="50000">
              <a:schemeClr val="accent5">
                <a:hueOff val="-12052917"/>
                <a:satOff val="6431"/>
                <a:lumOff val="-28039"/>
                <a:tint val="44500"/>
                <a:satMod val="160000"/>
              </a:schemeClr>
            </a:gs>
            <a:gs pos="100000">
              <a:schemeClr val="accent5">
                <a:hueOff val="-12052917"/>
                <a:satOff val="6431"/>
                <a:lumOff val="-28039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Valido su satisfacción</a:t>
          </a:r>
          <a:endParaRPr lang="en-US" sz="15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5893190" y="3186409"/>
        <a:ext cx="2058876" cy="492920"/>
      </dsp:txXfrm>
    </dsp:sp>
    <dsp:sp modelId="{65D788F8-FD29-41A7-BD14-DF94904B022D}">
      <dsp:nvSpPr>
        <dsp:cNvPr id="0" name=""/>
        <dsp:cNvSpPr/>
      </dsp:nvSpPr>
      <dsp:spPr>
        <a:xfrm>
          <a:off x="5877855" y="3775217"/>
          <a:ext cx="2089546" cy="52359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hueOff val="-12980065"/>
                <a:satOff val="6926"/>
                <a:lumOff val="-30196"/>
                <a:tint val="66000"/>
                <a:satMod val="160000"/>
              </a:schemeClr>
            </a:gs>
            <a:gs pos="50000">
              <a:schemeClr val="accent5">
                <a:hueOff val="-12980065"/>
                <a:satOff val="6926"/>
                <a:lumOff val="-30196"/>
                <a:tint val="44500"/>
                <a:satMod val="160000"/>
              </a:schemeClr>
            </a:gs>
            <a:gs pos="100000">
              <a:schemeClr val="accent5">
                <a:hueOff val="-12980065"/>
                <a:satOff val="6926"/>
                <a:lumOff val="-30196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rgbClr val="002060"/>
              </a:solidFill>
              <a:latin typeface="Corbel" pitchFamily="34" charset="0"/>
            </a:rPr>
            <a:t>Hago seguimiento</a:t>
          </a:r>
          <a:endParaRPr lang="en-US" sz="1500" b="1" kern="1200" dirty="0">
            <a:solidFill>
              <a:srgbClr val="002060"/>
            </a:solidFill>
            <a:latin typeface="Corbel" pitchFamily="34" charset="0"/>
          </a:endParaRPr>
        </a:p>
      </dsp:txBody>
      <dsp:txXfrm>
        <a:off x="5893190" y="3790552"/>
        <a:ext cx="2058876" cy="492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884E6-4C74-4900-8A7A-B4E57EF0B5C7}">
      <dsp:nvSpPr>
        <dsp:cNvPr id="0" name=""/>
        <dsp:cNvSpPr/>
      </dsp:nvSpPr>
      <dsp:spPr>
        <a:xfrm>
          <a:off x="0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Tengo disposi-ción de servicio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0" y="1625600"/>
        <a:ext cx="1423178" cy="1625600"/>
      </dsp:txXfrm>
    </dsp:sp>
    <dsp:sp modelId="{5E5E27E2-D58C-4125-A783-2D9C8F6A9973}">
      <dsp:nvSpPr>
        <dsp:cNvPr id="0" name=""/>
        <dsp:cNvSpPr/>
      </dsp:nvSpPr>
      <dsp:spPr>
        <a:xfrm>
          <a:off x="42695" y="243840"/>
          <a:ext cx="1337788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25C6A-F18D-4D59-BF2E-DC4918CB2C66}">
      <dsp:nvSpPr>
        <dsp:cNvPr id="0" name=""/>
        <dsp:cNvSpPr/>
      </dsp:nvSpPr>
      <dsp:spPr>
        <a:xfrm>
          <a:off x="1465874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Soy amable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465874" y="1625600"/>
        <a:ext cx="1423178" cy="1625600"/>
      </dsp:txXfrm>
    </dsp:sp>
    <dsp:sp modelId="{F89BAE9C-4D77-4B6F-9CA9-D1D6F40A74BA}">
      <dsp:nvSpPr>
        <dsp:cNvPr id="0" name=""/>
        <dsp:cNvSpPr/>
      </dsp:nvSpPr>
      <dsp:spPr>
        <a:xfrm>
          <a:off x="1508569" y="243840"/>
          <a:ext cx="1337788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B60A-CC7E-45BA-9089-239EDF03B9B0}">
      <dsp:nvSpPr>
        <dsp:cNvPr id="0" name=""/>
        <dsp:cNvSpPr/>
      </dsp:nvSpPr>
      <dsp:spPr>
        <a:xfrm>
          <a:off x="2931748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Escucho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931748" y="1625600"/>
        <a:ext cx="1423178" cy="1625600"/>
      </dsp:txXfrm>
    </dsp:sp>
    <dsp:sp modelId="{EEE13051-63EE-4F47-BAAE-A9F0A60BAD60}">
      <dsp:nvSpPr>
        <dsp:cNvPr id="0" name=""/>
        <dsp:cNvSpPr/>
      </dsp:nvSpPr>
      <dsp:spPr>
        <a:xfrm>
          <a:off x="2974443" y="243840"/>
          <a:ext cx="1337788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DB66-7C99-4AC5-A5DC-E61C12ED8778}">
      <dsp:nvSpPr>
        <dsp:cNvPr id="0" name=""/>
        <dsp:cNvSpPr/>
      </dsp:nvSpPr>
      <dsp:spPr>
        <a:xfrm>
          <a:off x="4397622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Me pongo en el lugar del cliente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397622" y="1625600"/>
        <a:ext cx="1423178" cy="1625600"/>
      </dsp:txXfrm>
    </dsp:sp>
    <dsp:sp modelId="{33502B4F-838B-435F-9AE5-4CC3FFB30499}">
      <dsp:nvSpPr>
        <dsp:cNvPr id="0" name=""/>
        <dsp:cNvSpPr/>
      </dsp:nvSpPr>
      <dsp:spPr>
        <a:xfrm>
          <a:off x="4406030" y="247575"/>
          <a:ext cx="1337788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BE49-0319-4A7C-8E9A-1CFE2847FCBC}">
      <dsp:nvSpPr>
        <dsp:cNvPr id="0" name=""/>
        <dsp:cNvSpPr/>
      </dsp:nvSpPr>
      <dsp:spPr>
        <a:xfrm>
          <a:off x="5863497" y="0"/>
          <a:ext cx="1423178" cy="4064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bg1"/>
              </a:solidFill>
            </a:rPr>
            <a:t>Genero confianza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863497" y="1625600"/>
        <a:ext cx="1423178" cy="1625600"/>
      </dsp:txXfrm>
    </dsp:sp>
    <dsp:sp modelId="{DB8EDF4A-4DF8-4F05-965D-1079C14B0649}">
      <dsp:nvSpPr>
        <dsp:cNvPr id="0" name=""/>
        <dsp:cNvSpPr/>
      </dsp:nvSpPr>
      <dsp:spPr>
        <a:xfrm>
          <a:off x="5906192" y="243840"/>
          <a:ext cx="1337788" cy="13533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48AAE-2630-4654-8112-6508FB421A08}">
      <dsp:nvSpPr>
        <dsp:cNvPr id="0" name=""/>
        <dsp:cNvSpPr/>
      </dsp:nvSpPr>
      <dsp:spPr>
        <a:xfrm>
          <a:off x="291467" y="3251200"/>
          <a:ext cx="6703741" cy="609600"/>
        </a:xfrm>
        <a:prstGeom prst="leftRightArrow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BD3-5238-44F7-BB22-0EA226BB6425}">
      <dsp:nvSpPr>
        <dsp:cNvPr id="0" name=""/>
        <dsp:cNvSpPr/>
      </dsp:nvSpPr>
      <dsp:spPr>
        <a:xfrm>
          <a:off x="0" y="0"/>
          <a:ext cx="1619240" cy="1828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75F9-3C56-4FA9-9278-42D4F3D860F9}">
      <dsp:nvSpPr>
        <dsp:cNvPr id="0" name=""/>
        <dsp:cNvSpPr/>
      </dsp:nvSpPr>
      <dsp:spPr>
        <a:xfrm>
          <a:off x="48577" y="243840"/>
          <a:ext cx="1522085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2B18E-5DE1-4CC0-8E60-BCEB5E08F296}">
      <dsp:nvSpPr>
        <dsp:cNvPr id="0" name=""/>
        <dsp:cNvSpPr/>
      </dsp:nvSpPr>
      <dsp:spPr>
        <a:xfrm rot="10800000">
          <a:off x="48577" y="1828799"/>
          <a:ext cx="152208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Tengo disposición de servicio</a:t>
          </a:r>
          <a:endParaRPr lang="en-US" sz="1600" b="1" kern="1200" dirty="0"/>
        </a:p>
      </dsp:txBody>
      <dsp:txXfrm rot="10800000">
        <a:off x="95386" y="1828799"/>
        <a:ext cx="1428467" cy="2188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BD3-5238-44F7-BB22-0EA226BB6425}">
      <dsp:nvSpPr>
        <dsp:cNvPr id="0" name=""/>
        <dsp:cNvSpPr/>
      </dsp:nvSpPr>
      <dsp:spPr>
        <a:xfrm>
          <a:off x="0" y="0"/>
          <a:ext cx="1619240" cy="1828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75F9-3C56-4FA9-9278-42D4F3D860F9}">
      <dsp:nvSpPr>
        <dsp:cNvPr id="0" name=""/>
        <dsp:cNvSpPr/>
      </dsp:nvSpPr>
      <dsp:spPr>
        <a:xfrm>
          <a:off x="48577" y="243840"/>
          <a:ext cx="1522085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2B18E-5DE1-4CC0-8E60-BCEB5E08F296}">
      <dsp:nvSpPr>
        <dsp:cNvPr id="0" name=""/>
        <dsp:cNvSpPr/>
      </dsp:nvSpPr>
      <dsp:spPr>
        <a:xfrm rot="10800000">
          <a:off x="48577" y="1828799"/>
          <a:ext cx="152208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/>
            <a:t>Soy amable</a:t>
          </a:r>
          <a:endParaRPr lang="en-US" sz="2400" b="1" kern="1200" dirty="0"/>
        </a:p>
      </dsp:txBody>
      <dsp:txXfrm rot="10800000">
        <a:off x="95386" y="1828799"/>
        <a:ext cx="1428467" cy="21883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BD3-5238-44F7-BB22-0EA226BB6425}">
      <dsp:nvSpPr>
        <dsp:cNvPr id="0" name=""/>
        <dsp:cNvSpPr/>
      </dsp:nvSpPr>
      <dsp:spPr>
        <a:xfrm>
          <a:off x="0" y="0"/>
          <a:ext cx="1619240" cy="1828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75F9-3C56-4FA9-9278-42D4F3D860F9}">
      <dsp:nvSpPr>
        <dsp:cNvPr id="0" name=""/>
        <dsp:cNvSpPr/>
      </dsp:nvSpPr>
      <dsp:spPr>
        <a:xfrm>
          <a:off x="48577" y="293984"/>
          <a:ext cx="1522085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2B18E-5DE1-4CC0-8E60-BCEB5E08F296}">
      <dsp:nvSpPr>
        <dsp:cNvPr id="0" name=""/>
        <dsp:cNvSpPr/>
      </dsp:nvSpPr>
      <dsp:spPr>
        <a:xfrm rot="10800000">
          <a:off x="48577" y="1828799"/>
          <a:ext cx="152208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Escucho</a:t>
          </a:r>
          <a:endParaRPr lang="en-US" sz="2100" b="1" kern="1200" dirty="0"/>
        </a:p>
      </dsp:txBody>
      <dsp:txXfrm rot="10800000">
        <a:off x="95386" y="1828799"/>
        <a:ext cx="1428467" cy="21883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BD3-5238-44F7-BB22-0EA226BB6425}">
      <dsp:nvSpPr>
        <dsp:cNvPr id="0" name=""/>
        <dsp:cNvSpPr/>
      </dsp:nvSpPr>
      <dsp:spPr>
        <a:xfrm>
          <a:off x="0" y="0"/>
          <a:ext cx="1619240" cy="1828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75F9-3C56-4FA9-9278-42D4F3D860F9}">
      <dsp:nvSpPr>
        <dsp:cNvPr id="0" name=""/>
        <dsp:cNvSpPr/>
      </dsp:nvSpPr>
      <dsp:spPr>
        <a:xfrm>
          <a:off x="4923" y="155674"/>
          <a:ext cx="152208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2B18E-5DE1-4CC0-8E60-BCEB5E08F296}">
      <dsp:nvSpPr>
        <dsp:cNvPr id="0" name=""/>
        <dsp:cNvSpPr/>
      </dsp:nvSpPr>
      <dsp:spPr>
        <a:xfrm rot="10800000">
          <a:off x="48577" y="1828799"/>
          <a:ext cx="152208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Me pongo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en el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lugar del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cliente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/>
        </a:p>
      </dsp:txBody>
      <dsp:txXfrm rot="10800000">
        <a:off x="95386" y="1828799"/>
        <a:ext cx="1428467" cy="21883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BD3-5238-44F7-BB22-0EA226BB6425}">
      <dsp:nvSpPr>
        <dsp:cNvPr id="0" name=""/>
        <dsp:cNvSpPr/>
      </dsp:nvSpPr>
      <dsp:spPr>
        <a:xfrm>
          <a:off x="0" y="0"/>
          <a:ext cx="1619238" cy="18287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75F9-3C56-4FA9-9278-42D4F3D860F9}">
      <dsp:nvSpPr>
        <dsp:cNvPr id="0" name=""/>
        <dsp:cNvSpPr/>
      </dsp:nvSpPr>
      <dsp:spPr>
        <a:xfrm>
          <a:off x="48577" y="243840"/>
          <a:ext cx="1522084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2B18E-5DE1-4CC0-8E60-BCEB5E08F296}">
      <dsp:nvSpPr>
        <dsp:cNvPr id="0" name=""/>
        <dsp:cNvSpPr/>
      </dsp:nvSpPr>
      <dsp:spPr>
        <a:xfrm rot="10800000">
          <a:off x="48577" y="1828799"/>
          <a:ext cx="1522084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smtClean="0"/>
            <a:t>Genero confianza</a:t>
          </a:r>
          <a:endParaRPr lang="en-US" sz="1900" b="1" kern="1200" dirty="0"/>
        </a:p>
      </dsp:txBody>
      <dsp:txXfrm rot="10800000">
        <a:off x="95386" y="1828799"/>
        <a:ext cx="1428466" cy="2188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359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64a38414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64a38414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d64a384149_0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a384149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d64a38414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64a3841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64a3841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 Narrow"/>
              <a:buNone/>
              <a:defRPr sz="60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ctrTitle"/>
          </p:nvPr>
        </p:nvSpPr>
        <p:spPr>
          <a:xfrm>
            <a:off x="4493940" y="1464158"/>
            <a:ext cx="6332681" cy="217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Arial Narrow"/>
              <a:buNone/>
              <a:defRPr sz="4400" b="1">
                <a:solidFill>
                  <a:srgbClr val="38562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ubTitle" idx="1"/>
          </p:nvPr>
        </p:nvSpPr>
        <p:spPr>
          <a:xfrm>
            <a:off x="4493940" y="3910567"/>
            <a:ext cx="6332681" cy="150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  <a:defRPr sz="2400" i="1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  <a:defRPr sz="3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d64a384149_3_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 Narrow"/>
              <a:buNone/>
              <a:defRPr sz="60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d64a384149_3_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d64a384149_3_6"/>
          <p:cNvSpPr txBox="1">
            <a:spLocks noGrp="1"/>
          </p:cNvSpPr>
          <p:nvPr>
            <p:ph type="ftr" idx="11"/>
          </p:nvPr>
        </p:nvSpPr>
        <p:spPr>
          <a:xfrm>
            <a:off x="1914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d64a384149_3_6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d64a384149_3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d64a384149_3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d64a384149_3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gd64a384149_3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d64a384149_3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64a384149_0_223"/>
          <p:cNvSpPr txBox="1">
            <a:spLocks noGrp="1"/>
          </p:cNvSpPr>
          <p:nvPr>
            <p:ph type="ctrTitle"/>
          </p:nvPr>
        </p:nvSpPr>
        <p:spPr>
          <a:xfrm>
            <a:off x="3607495" y="1903956"/>
            <a:ext cx="7402883" cy="173070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ATENCION CENTRADA EN EL PACIENTE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6517645" y="5962834"/>
            <a:ext cx="419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https://www.youtube.com/watch?v=fzbVo8mWE_8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6" y="-160745"/>
            <a:ext cx="6807240" cy="70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82006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EXCELENCIA EN LA ATENCION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5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68139"/>
              </p:ext>
            </p:extLst>
          </p:nvPr>
        </p:nvGraphicFramePr>
        <p:xfrm>
          <a:off x="1810010" y="145042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3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82006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YO RESPETO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90058272"/>
              </p:ext>
            </p:extLst>
          </p:nvPr>
        </p:nvGraphicFramePr>
        <p:xfrm>
          <a:off x="2474464" y="1588905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2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023907" y="1520817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63270" y="1327759"/>
            <a:ext cx="6508072" cy="461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s-CO" sz="2400" b="1" i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i="0" dirty="0">
                <a:solidFill>
                  <a:srgbClr val="002060"/>
                </a:solidFill>
                <a:latin typeface="Corbel" pitchFamily="34" charset="0"/>
              </a:rPr>
              <a:t>Mi entorno de trabajo se mantiene ordenado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i="0" dirty="0">
                <a:solidFill>
                  <a:srgbClr val="002060"/>
                </a:solidFill>
                <a:latin typeface="Corbel" pitchFamily="34" charset="0"/>
              </a:rPr>
              <a:t>Mi expresión facial demuestra que me gusta lo que hago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i="0" dirty="0">
                <a:solidFill>
                  <a:srgbClr val="002060"/>
                </a:solidFill>
                <a:latin typeface="Corbel" pitchFamily="34" charset="0"/>
              </a:rPr>
              <a:t>Me mantengo atento a los más mínimos detalles que hagan sentir bien al cliente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i="0" dirty="0">
                <a:solidFill>
                  <a:srgbClr val="002060"/>
                </a:solidFill>
                <a:latin typeface="Corbel" pitchFamily="34" charset="0"/>
              </a:rPr>
              <a:t>Soy consciente de que la disposición de servicio </a:t>
            </a:r>
            <a:r>
              <a:rPr lang="es-CO" sz="2200" b="1" dirty="0">
                <a:solidFill>
                  <a:srgbClr val="002060"/>
                </a:solidFill>
                <a:latin typeface="Corbel" pitchFamily="34" charset="0"/>
              </a:rPr>
              <a:t>“No es la sonrisa que yo mantenga, sino aquella con la que mi cliente salga después de haber recibido mi atención” </a:t>
            </a:r>
            <a:endParaRPr lang="es-ES" sz="2200" b="1" dirty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166802" y="1527197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24140" y="832776"/>
            <a:ext cx="54006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s-CO" sz="2400" b="1" i="0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2200" b="1" i="0" dirty="0" smtClean="0">
                <a:solidFill>
                  <a:srgbClr val="002060"/>
                </a:solidFill>
                <a:latin typeface="Corbel" pitchFamily="34" charset="0"/>
              </a:rPr>
              <a:t>COMPONENTES DE LA AMABILIDAD</a:t>
            </a:r>
            <a:endParaRPr lang="es-ES" sz="2200" b="1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>
                <a:solidFill>
                  <a:srgbClr val="002060"/>
                </a:solidFill>
                <a:latin typeface="Corbel" pitchFamily="34" charset="0"/>
              </a:rPr>
              <a:t>Saludo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>
                <a:solidFill>
                  <a:srgbClr val="002060"/>
                </a:solidFill>
                <a:latin typeface="Corbel" pitchFamily="34" charset="0"/>
              </a:rPr>
              <a:t>Llamo al cliente por su nombre, anteponiendo </a:t>
            </a:r>
            <a:r>
              <a:rPr lang="es-ES" sz="2200" dirty="0">
                <a:solidFill>
                  <a:srgbClr val="002060"/>
                </a:solidFill>
                <a:latin typeface="Corbel" pitchFamily="34" charset="0"/>
              </a:rPr>
              <a:t>“Señor, señora, doctor …”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>
                <a:solidFill>
                  <a:srgbClr val="002060"/>
                </a:solidFill>
                <a:latin typeface="Corbel" pitchFamily="34" charset="0"/>
              </a:rPr>
              <a:t>Establezco contacto </a:t>
            </a:r>
            <a:r>
              <a:rPr lang="es-ES" sz="2200" i="0" dirty="0" smtClean="0">
                <a:solidFill>
                  <a:srgbClr val="002060"/>
                </a:solidFill>
                <a:latin typeface="Corbel" pitchFamily="34" charset="0"/>
              </a:rPr>
              <a:t>visual y emocional</a:t>
            </a: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>
                <a:solidFill>
                  <a:srgbClr val="002060"/>
                </a:solidFill>
                <a:latin typeface="Corbel" pitchFamily="34" charset="0"/>
              </a:rPr>
              <a:t>Hago preguntas para validar haber comprendido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>
                <a:solidFill>
                  <a:srgbClr val="002060"/>
                </a:solidFill>
                <a:latin typeface="Corbel" pitchFamily="34" charset="0"/>
              </a:rPr>
              <a:t>Me despido  </a:t>
            </a:r>
          </a:p>
        </p:txBody>
      </p:sp>
    </p:spTree>
    <p:extLst>
      <p:ext uri="{BB962C8B-B14F-4D97-AF65-F5344CB8AC3E}">
        <p14:creationId xmlns:p14="http://schemas.microsoft.com/office/powerpoint/2010/main" val="24832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555591" y="1508140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3815530" y="1171512"/>
            <a:ext cx="709464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800" b="1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Trampas a la hora de escuchar: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CR" sz="2400" kern="1200" dirty="0" smtClean="0">
              <a:solidFill>
                <a:srgbClr val="002060"/>
              </a:solidFill>
              <a:latin typeface="Corbe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• Interrumpir al que habla.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/>
            </a:r>
            <a:b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</a:b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• Juzgar cada comentario que hace.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/>
            </a:r>
            <a:b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</a:b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• Ofrecer ayuda que no nos ha solicitado.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/>
            </a:r>
            <a:b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</a:b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• Quitar importancia a los sentimientos de la otra persona con expresiones como “no te preocupes por esa tontería”, “no te pongas así”, etcétera.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/>
            </a:r>
            <a:b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</a:b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• Contar “nuestra anécdota” cuando el otro está aún hablando.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 </a:t>
            </a:r>
            <a:b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</a:br>
            <a:r>
              <a:rPr lang="es-CR" sz="2400" kern="1200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• Caer en el “síndrome del experto”: Saber lo que debemos contestar cuando el otro no ha hecho más que iniciar su relato. </a:t>
            </a:r>
          </a:p>
        </p:txBody>
      </p:sp>
    </p:spTree>
    <p:extLst>
      <p:ext uri="{BB962C8B-B14F-4D97-AF65-F5344CB8AC3E}">
        <p14:creationId xmlns:p14="http://schemas.microsoft.com/office/powerpoint/2010/main" val="7752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04891344"/>
              </p:ext>
            </p:extLst>
          </p:nvPr>
        </p:nvGraphicFramePr>
        <p:xfrm>
          <a:off x="1095365" y="1455759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30033" y="1402312"/>
            <a:ext cx="4714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s-CO" sz="2400" b="1" i="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s-CO" sz="2400" i="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3200" i="0" dirty="0" smtClean="0">
                <a:solidFill>
                  <a:srgbClr val="002060"/>
                </a:solidFill>
                <a:latin typeface="Corbel" pitchFamily="34" charset="0"/>
              </a:rPr>
              <a:t>Hago el ejercicio mental de preguntarme: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s-CO" sz="3200" dirty="0" smtClean="0">
              <a:solidFill>
                <a:srgbClr val="002060"/>
              </a:solidFill>
              <a:latin typeface="Corbe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3200" i="0" dirty="0" smtClean="0">
                <a:solidFill>
                  <a:srgbClr val="002060"/>
                </a:solidFill>
                <a:latin typeface="Corbel" pitchFamily="34" charset="0"/>
              </a:rPr>
              <a:t>“Si Yo fuera El…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3200" i="0" dirty="0" smtClean="0">
                <a:solidFill>
                  <a:srgbClr val="002060"/>
                </a:solidFill>
                <a:latin typeface="Corbel" pitchFamily="34" charset="0"/>
              </a:rPr>
              <a:t>cómo me sentiría?”</a:t>
            </a:r>
            <a:endParaRPr lang="es-ES" sz="3200" i="0" dirty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17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56420" y="1341297"/>
            <a:ext cx="52149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200" dirty="0" smtClean="0">
                <a:solidFill>
                  <a:srgbClr val="002060"/>
                </a:solidFill>
                <a:latin typeface="Corbel" pitchFamily="34" charset="0"/>
              </a:rPr>
              <a:t>Está la confianza en uno mismo, lo que lleva implícito la capacidad de cumplir con nuestros auto- compromisos, que es el hábito de hacer lo que nos proponemos. </a:t>
            </a:r>
          </a:p>
          <a:p>
            <a:endParaRPr lang="es-CR" sz="2200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s-CR" sz="2200" dirty="0" smtClean="0">
                <a:solidFill>
                  <a:srgbClr val="002060"/>
                </a:solidFill>
                <a:latin typeface="Corbel" pitchFamily="34" charset="0"/>
              </a:rPr>
              <a:t>Es necesario sentirnos merecedores de nuestra propia confianza, para que podamos confiar en los demás. </a:t>
            </a:r>
          </a:p>
          <a:p>
            <a:endParaRPr lang="es-CR" sz="2200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s-CR" sz="2200" dirty="0" smtClean="0">
                <a:solidFill>
                  <a:srgbClr val="002060"/>
                </a:solidFill>
                <a:latin typeface="Corbel" pitchFamily="34" charset="0"/>
              </a:rPr>
              <a:t>Cuando sentimos que otros confían en nosotros aumenta nuestra auto-estima y nuestra capacidad de cumplir, convirtiéndonos en personas dignas de confianza.</a:t>
            </a:r>
            <a:endParaRPr lang="es-CR" sz="2200" dirty="0">
              <a:solidFill>
                <a:srgbClr val="002060"/>
              </a:solidFill>
              <a:latin typeface="Corbe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469639336"/>
              </p:ext>
            </p:extLst>
          </p:nvPr>
        </p:nvGraphicFramePr>
        <p:xfrm>
          <a:off x="1287057" y="1531934"/>
          <a:ext cx="16192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18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8200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YO ASESORO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2777110"/>
              </p:ext>
            </p:extLst>
          </p:nvPr>
        </p:nvGraphicFramePr>
        <p:xfrm>
          <a:off x="2906296" y="1401015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1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19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40767" y="1628801"/>
            <a:ext cx="8042269" cy="33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CO" sz="2800" b="1" dirty="0" smtClean="0">
                <a:solidFill>
                  <a:srgbClr val="002060"/>
                </a:solidFill>
                <a:latin typeface="Candara" pitchFamily="34" charset="0"/>
              </a:rPr>
              <a:t>La </a:t>
            </a:r>
            <a:r>
              <a:rPr lang="es-CO" sz="2800" b="1" dirty="0">
                <a:solidFill>
                  <a:srgbClr val="002060"/>
                </a:solidFill>
                <a:latin typeface="Candara" pitchFamily="34" charset="0"/>
              </a:rPr>
              <a:t>palabra Asesorar ha ido evolucionando hasta el significado que hoy tiene, pues antiguamente se la llamaba AYUDAR, entendiéndose por ella el hecho de “Prestar cooperación, auxiliar o socorrer, hacer un esfuerzo y poner los medios para que el otro, logre su </a:t>
            </a:r>
            <a:r>
              <a:rPr lang="es-CO" sz="2800" b="1" dirty="0" smtClean="0">
                <a:solidFill>
                  <a:srgbClr val="002060"/>
                </a:solidFill>
                <a:latin typeface="Candara" pitchFamily="34" charset="0"/>
              </a:rPr>
              <a:t>objetivo.”</a:t>
            </a:r>
            <a:r>
              <a:rPr lang="es-CO" sz="2800" b="1" dirty="0" smtClean="0"/>
              <a:t> </a:t>
            </a:r>
            <a:endParaRPr lang="es-CO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2</a:t>
            </a:fld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74" y="5141608"/>
            <a:ext cx="1143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75" y="5200346"/>
            <a:ext cx="21486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5" y="5046360"/>
            <a:ext cx="1221909" cy="828674"/>
          </a:xfrm>
          <a:prstGeom prst="rect">
            <a:avLst/>
          </a:prstGeom>
        </p:spPr>
      </p:pic>
      <p:pic>
        <p:nvPicPr>
          <p:cNvPr id="8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37" y="5070923"/>
            <a:ext cx="1316364" cy="852784"/>
          </a:xfrm>
          <a:prstGeom prst="rect">
            <a:avLst/>
          </a:prstGeom>
        </p:spPr>
      </p:pic>
      <p:pic>
        <p:nvPicPr>
          <p:cNvPr id="9" name="Imagen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01" y="5150862"/>
            <a:ext cx="1187771" cy="7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05" y="5052218"/>
            <a:ext cx="2257089" cy="933988"/>
          </a:xfrm>
          <a:prstGeom prst="rect">
            <a:avLst/>
          </a:prstGeom>
        </p:spPr>
      </p:pic>
      <p:pic>
        <p:nvPicPr>
          <p:cNvPr id="11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25" y="5224748"/>
            <a:ext cx="2020980" cy="6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809941" y="1652103"/>
            <a:ext cx="10572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JOSÉ ARIEL LASSO ROJAS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LIDER ATENCIÓN AL USUARIO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20509021"/>
              </p:ext>
            </p:extLst>
          </p:nvPr>
        </p:nvGraphicFramePr>
        <p:xfrm>
          <a:off x="1083962" y="1520817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46939" y="1387791"/>
            <a:ext cx="5112568" cy="4176464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O" b="1" i="0" dirty="0" smtClean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s-CO" i="0" dirty="0">
              <a:solidFill>
                <a:srgbClr val="FF0000"/>
              </a:solidFill>
              <a:latin typeface="Candar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ATENCIÓN</a:t>
            </a: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INTERÉS (PREGUNTAR)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DESEO DE RESOLVER (PERSONAL)</a:t>
            </a: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ACTUAR (CONOCIMIENTO)</a:t>
            </a:r>
          </a:p>
        </p:txBody>
      </p:sp>
    </p:spTree>
    <p:extLst>
      <p:ext uri="{BB962C8B-B14F-4D97-AF65-F5344CB8AC3E}">
        <p14:creationId xmlns:p14="http://schemas.microsoft.com/office/powerpoint/2010/main" val="23240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31355850"/>
              </p:ext>
            </p:extLst>
          </p:nvPr>
        </p:nvGraphicFramePr>
        <p:xfrm>
          <a:off x="1166802" y="1527197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94507" y="1210453"/>
            <a:ext cx="5400675" cy="2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CO" sz="2400" b="1" i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2200" b="1" i="0" dirty="0" smtClean="0">
                <a:solidFill>
                  <a:srgbClr val="7030A0"/>
                </a:solidFill>
                <a:latin typeface="Candara" pitchFamily="34" charset="0"/>
              </a:rPr>
              <a:t>PRINCIPIO DE LO SIMPLE</a:t>
            </a:r>
            <a:endParaRPr lang="es-ES" sz="2200" b="1" i="0" dirty="0">
              <a:solidFill>
                <a:srgbClr val="7030A0"/>
              </a:solidFill>
              <a:latin typeface="Candar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 smtClean="0">
                <a:solidFill>
                  <a:srgbClr val="002060"/>
                </a:solidFill>
                <a:latin typeface="Corbel" pitchFamily="34" charset="0"/>
              </a:rPr>
              <a:t>Palabra corrientes y comprensibles.</a:t>
            </a: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200" i="0" dirty="0" smtClean="0">
                <a:solidFill>
                  <a:srgbClr val="002060"/>
                </a:solidFill>
                <a:latin typeface="Corbel" pitchFamily="34" charset="0"/>
              </a:rPr>
              <a:t>Rechazo a la enrevesado e innecesario.</a:t>
            </a:r>
            <a:endParaRPr lang="es-ES" sz="22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20437198">
            <a:off x="5883848" y="3843257"/>
            <a:ext cx="4608954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7030A0"/>
                </a:solidFill>
                <a:latin typeface="Candara" pitchFamily="34" charset="0"/>
              </a:rPr>
              <a:t>SI NO SABE, CONFÚNDALOS,</a:t>
            </a:r>
            <a:endParaRPr lang="es-CO" sz="2000" b="1" dirty="0">
              <a:solidFill>
                <a:srgbClr val="7030A0"/>
              </a:solidFill>
              <a:latin typeface="Candara" pitchFamily="34" charset="0"/>
            </a:endParaRPr>
          </a:p>
          <a:p>
            <a:pPr algn="ctr"/>
            <a:r>
              <a:rPr lang="es-CO" sz="2000" b="1" dirty="0" smtClean="0">
                <a:solidFill>
                  <a:srgbClr val="7030A0"/>
                </a:solidFill>
                <a:latin typeface="Candara" pitchFamily="34" charset="0"/>
              </a:rPr>
              <a:t>SI SÍ SABE, HÁBLES COMPLICADO,</a:t>
            </a:r>
          </a:p>
          <a:p>
            <a:pPr algn="ctr"/>
            <a:r>
              <a:rPr lang="es-CO" sz="2000" b="1" dirty="0" smtClean="0">
                <a:solidFill>
                  <a:srgbClr val="7030A0"/>
                </a:solidFill>
                <a:latin typeface="Candara" pitchFamily="34" charset="0"/>
              </a:rPr>
              <a:t>ENTRE MÁS COMPLICADO HABLE,</a:t>
            </a:r>
          </a:p>
          <a:p>
            <a:pPr algn="ctr"/>
            <a:r>
              <a:rPr lang="es-CO" sz="2000" b="1" dirty="0" smtClean="0">
                <a:solidFill>
                  <a:srgbClr val="7030A0"/>
                </a:solidFill>
                <a:latin typeface="Candara" pitchFamily="34" charset="0"/>
              </a:rPr>
              <a:t>CREERÁN QUE UD. ES MÁS INTELIGENTE</a:t>
            </a:r>
            <a:endParaRPr lang="es-CO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65579387"/>
              </p:ext>
            </p:extLst>
          </p:nvPr>
        </p:nvGraphicFramePr>
        <p:xfrm>
          <a:off x="1043705" y="1508140"/>
          <a:ext cx="1619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57009" y="2057634"/>
            <a:ext cx="453650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2800" i="0" dirty="0" smtClean="0">
                <a:solidFill>
                  <a:srgbClr val="002060"/>
                </a:solidFill>
                <a:latin typeface="Candara" pitchFamily="34" charset="0"/>
              </a:rPr>
              <a:t>El colaborador, en todo momento o circunstancia, debe tener la certeza de que lo que está diciendo se ciñe exclusivamente a la verdad</a:t>
            </a:r>
            <a:endParaRPr lang="es-CO" sz="2800" i="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91159" y="1906626"/>
            <a:ext cx="52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3200" dirty="0" smtClean="0">
                <a:solidFill>
                  <a:srgbClr val="002060"/>
                </a:solidFill>
                <a:latin typeface="Candara" pitchFamily="34" charset="0"/>
              </a:rPr>
              <a:t>Las alternativas se ofrecen cuando existen impedimentos de cualquier índole para que el cliente pueda obtener lo que solicitó</a:t>
            </a:r>
            <a:endParaRPr lang="es-CR" sz="3200" dirty="0">
              <a:solidFill>
                <a:srgbClr val="002060"/>
              </a:solidFill>
              <a:latin typeface="Candara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40184143"/>
              </p:ext>
            </p:extLst>
          </p:nvPr>
        </p:nvGraphicFramePr>
        <p:xfrm>
          <a:off x="1287057" y="1544460"/>
          <a:ext cx="16192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90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TODOS RESOLVEMOS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47679817"/>
              </p:ext>
            </p:extLst>
          </p:nvPr>
        </p:nvGraphicFramePr>
        <p:xfrm>
          <a:off x="2342625" y="1488697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5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213244" y="1597416"/>
            <a:ext cx="1423178" cy="4064000"/>
            <a:chOff x="72012" y="0"/>
            <a:chExt cx="1423178" cy="4064000"/>
          </a:xfrm>
        </p:grpSpPr>
        <p:sp>
          <p:nvSpPr>
            <p:cNvPr id="18" name="17 Rectángulo redondeado"/>
            <p:cNvSpPr/>
            <p:nvPr/>
          </p:nvSpPr>
          <p:spPr>
            <a:xfrm>
              <a:off x="72012" y="0"/>
              <a:ext cx="1423178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72012" y="1625600"/>
              <a:ext cx="1423178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</a:rPr>
                <a:t>Atiendo con agilidad</a:t>
              </a: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1255939" y="1737735"/>
            <a:ext cx="1337788" cy="135331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446939" y="1387791"/>
            <a:ext cx="5112568" cy="4176464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BUSCO LAS ALTERNATIVA AGIL.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CO" sz="220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IDENTIFICO LA NECESIDAD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CO" sz="220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ME APRESURO A DAR SOLUCION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CIERRO EL TEMA INTEGRALMENTE</a:t>
            </a: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100509" y="1634995"/>
            <a:ext cx="1423178" cy="4064000"/>
            <a:chOff x="1510661" y="0"/>
            <a:chExt cx="1423178" cy="4064000"/>
          </a:xfrm>
        </p:grpSpPr>
        <p:sp>
          <p:nvSpPr>
            <p:cNvPr id="5" name="4 Rectángulo redondeado"/>
            <p:cNvSpPr/>
            <p:nvPr/>
          </p:nvSpPr>
          <p:spPr>
            <a:xfrm>
              <a:off x="1510661" y="0"/>
              <a:ext cx="1423178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510661" y="1625600"/>
              <a:ext cx="1423178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bg1"/>
                  </a:solidFill>
                </a:rPr>
                <a:t>Busco apoyo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Elipse"/>
          <p:cNvSpPr/>
          <p:nvPr/>
        </p:nvSpPr>
        <p:spPr>
          <a:xfrm>
            <a:off x="980366" y="1737736"/>
            <a:ext cx="1337788" cy="135331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6938" y="1387791"/>
            <a:ext cx="6350497" cy="4176464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SI NO CONOZCO CÓMO SE HACE PREGUNTO.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INFORMO AL USUARIO QUE NO CONOZCO PERO QUE BUSCARE LA RESPUESTA.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ME APOYO EN ALGUIEN DE MAYOR EXPERIENCIA.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INFORMO A OTROS CUANDO APRENDA PARA QUE LA INFORMACIÓN SE REPLIQUE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325978" y="1685099"/>
            <a:ext cx="1423178" cy="4064000"/>
            <a:chOff x="2950819" y="0"/>
            <a:chExt cx="1423178" cy="4064000"/>
          </a:xfrm>
        </p:grpSpPr>
        <p:sp>
          <p:nvSpPr>
            <p:cNvPr id="5" name="4 Rectángulo redondeado"/>
            <p:cNvSpPr/>
            <p:nvPr/>
          </p:nvSpPr>
          <p:spPr>
            <a:xfrm>
              <a:off x="2950819" y="0"/>
              <a:ext cx="1423178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950819" y="1625600"/>
              <a:ext cx="1423178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bg1"/>
                  </a:solidFill>
                </a:rPr>
                <a:t>Soluciono el requerimiento 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Elipse"/>
          <p:cNvSpPr/>
          <p:nvPr/>
        </p:nvSpPr>
        <p:spPr>
          <a:xfrm>
            <a:off x="1325978" y="1800366"/>
            <a:ext cx="1337788" cy="135331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6938" y="1387791"/>
            <a:ext cx="6350497" cy="4176464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IDENTIFICO EL PROBLEMA Y LO SOLUCIONO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CIERRO EL TEMA COMPLETAMENTE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SI ES ALGO QUE SE DEBE CORREGIR DESDE EL PROCESO YO LO LIDERO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BUSCO QUE ESOS PROBLEMAS NBO SE REPITAN</a:t>
            </a:r>
          </a:p>
        </p:txBody>
      </p:sp>
    </p:spTree>
    <p:extLst>
      <p:ext uri="{BB962C8B-B14F-4D97-AF65-F5344CB8AC3E}">
        <p14:creationId xmlns:p14="http://schemas.microsoft.com/office/powerpoint/2010/main" val="28747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100509" y="1672572"/>
            <a:ext cx="1423178" cy="4064000"/>
            <a:chOff x="4390976" y="0"/>
            <a:chExt cx="1423178" cy="4064000"/>
          </a:xfrm>
        </p:grpSpPr>
        <p:sp>
          <p:nvSpPr>
            <p:cNvPr id="5" name="4 Rectángulo redondeado"/>
            <p:cNvSpPr/>
            <p:nvPr/>
          </p:nvSpPr>
          <p:spPr>
            <a:xfrm>
              <a:off x="4390976" y="0"/>
              <a:ext cx="1423178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390976" y="1625600"/>
              <a:ext cx="1423178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bg1"/>
                  </a:solidFill>
                </a:rPr>
                <a:t>Valido su satisfacción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Elipse"/>
          <p:cNvSpPr/>
          <p:nvPr/>
        </p:nvSpPr>
        <p:spPr>
          <a:xfrm>
            <a:off x="1100509" y="1775314"/>
            <a:ext cx="1337788" cy="135331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000" r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6938" y="1387791"/>
            <a:ext cx="6350497" cy="4176464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VERIFICO QUE EL USUARIO SE SIENTA SATISFECCHO.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i="0" dirty="0" smtClean="0">
                <a:solidFill>
                  <a:srgbClr val="002060"/>
                </a:solidFill>
                <a:latin typeface="Corbel" pitchFamily="34" charset="0"/>
              </a:rPr>
              <a:t>COMUNICO EL PORQUE Y PARA QUE</a:t>
            </a: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ME OFREZCO AYUDARLE NUEVAMENTE</a:t>
            </a: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56269" y="1684499"/>
            <a:ext cx="1423178" cy="4064000"/>
            <a:chOff x="5831134" y="0"/>
            <a:chExt cx="1423178" cy="4064000"/>
          </a:xfrm>
        </p:grpSpPr>
        <p:sp>
          <p:nvSpPr>
            <p:cNvPr id="6" name="5 Rectángulo redondeado"/>
            <p:cNvSpPr/>
            <p:nvPr/>
          </p:nvSpPr>
          <p:spPr>
            <a:xfrm>
              <a:off x="5831134" y="0"/>
              <a:ext cx="1423178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5831134" y="1625600"/>
              <a:ext cx="1423178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bg1"/>
                  </a:solidFill>
                </a:rPr>
                <a:t>Realizo Seguimiento .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Google Shape;77;gd64a384149_3_22"/>
          <p:cNvSpPr txBox="1">
            <a:spLocks noGrp="1"/>
          </p:cNvSpPr>
          <p:nvPr>
            <p:ph type="sldNum" idx="12"/>
          </p:nvPr>
        </p:nvSpPr>
        <p:spPr>
          <a:xfrm>
            <a:off x="11398404" y="6470727"/>
            <a:ext cx="700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>
                <a:solidFill>
                  <a:srgbClr val="888888"/>
                </a:solidFill>
              </a:rPr>
              <a:t>29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356745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890310" y="1791221"/>
            <a:ext cx="1155096" cy="124658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6938" y="1387791"/>
            <a:ext cx="6350497" cy="4176464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SI SE PUEDE TRATO CONSTATO DE QUE EL USUARIO TENGA LO NECESARIO.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VERIFICO QUE  LOS PROBLEMAS NO VUELVAN A SUCEDER.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200" i="0" dirty="0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2060"/>
                </a:solidFill>
                <a:latin typeface="Corbel" pitchFamily="34" charset="0"/>
              </a:rPr>
              <a:t>IDENTIFICO SIEMPRE LAS SOLUCIONES Y ALTERNATIVAS A UN PROBLEMA.</a:t>
            </a:r>
            <a:endParaRPr lang="es-CO" sz="2200" i="0" dirty="0" smtClean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15232" y="2013300"/>
            <a:ext cx="88934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/>
              <a:t>“Si buscas resultados distintos, no hagas siempre lo mismo</a:t>
            </a:r>
            <a:r>
              <a:rPr lang="es-CO" sz="4400" dirty="0" smtClean="0"/>
              <a:t>”</a:t>
            </a:r>
          </a:p>
          <a:p>
            <a:pPr algn="ctr"/>
            <a:r>
              <a:rPr lang="es-CO" sz="4400" b="1" dirty="0" smtClean="0"/>
              <a:t> </a:t>
            </a:r>
            <a:r>
              <a:rPr lang="es-CO" sz="4400" b="1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5388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30</a:t>
            </a:fld>
            <a:endParaRPr lang="es-CO"/>
          </a:p>
        </p:txBody>
      </p:sp>
      <p:sp>
        <p:nvSpPr>
          <p:cNvPr id="5" name="4 Conector fuera de página"/>
          <p:cNvSpPr/>
          <p:nvPr/>
        </p:nvSpPr>
        <p:spPr>
          <a:xfrm>
            <a:off x="8574065" y="225469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AFILIACIONES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2089758" y="2350697"/>
            <a:ext cx="7586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/>
              <a:t>Busca priorizar la afiliación de la población pobre no asegurada, recién nacidos, menores edad y su grupo familiar, así como migrantes venezolanos con el permiso especial de permanencia (PEP), al sistema general de seguridad social en salud.</a:t>
            </a:r>
          </a:p>
        </p:txBody>
      </p:sp>
      <p:sp>
        <p:nvSpPr>
          <p:cNvPr id="7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94531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AFILIACIÓN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31</a:t>
            </a:fld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66" y="1701249"/>
            <a:ext cx="9885646" cy="40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32</a:t>
            </a:fld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482943" y="1631722"/>
            <a:ext cx="101140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Población Colombiana  </a:t>
            </a:r>
          </a:p>
          <a:p>
            <a:endParaRPr lang="es-CO" sz="2000" dirty="0"/>
          </a:p>
          <a:p>
            <a:r>
              <a:rPr lang="es-CO" sz="2000" dirty="0"/>
              <a:t>El documento de identidad de la persona a afiliar de oficio debe ser válido en la república de Colombia para su edad y condición, Para los nacionales colombianos:  </a:t>
            </a:r>
          </a:p>
          <a:p>
            <a:endParaRPr lang="es-CO" sz="2000" dirty="0"/>
          </a:p>
          <a:p>
            <a:r>
              <a:rPr lang="es-CO" sz="2000" dirty="0"/>
              <a:t>Certificado de nacido vivo – 0 a 30 días  </a:t>
            </a:r>
          </a:p>
          <a:p>
            <a:endParaRPr lang="es-CO" sz="2000" dirty="0"/>
          </a:p>
          <a:p>
            <a:r>
              <a:rPr lang="es-CO" sz="2000" dirty="0"/>
              <a:t>Registro Civil – 1 mes a 6 años - </a:t>
            </a:r>
          </a:p>
          <a:p>
            <a:endParaRPr lang="es-CO" sz="2000" dirty="0"/>
          </a:p>
          <a:p>
            <a:r>
              <a:rPr lang="es-CO" sz="2000" dirty="0"/>
              <a:t>Tarjeta de Identidad – 7 a 17 años 4 </a:t>
            </a:r>
          </a:p>
          <a:p>
            <a:endParaRPr lang="es-CO" sz="2000" dirty="0"/>
          </a:p>
          <a:p>
            <a:r>
              <a:rPr lang="es-CO" sz="2000" dirty="0"/>
              <a:t>Cedula de Ciudadanía – 18 años en adelante </a:t>
            </a:r>
          </a:p>
        </p:txBody>
      </p:sp>
    </p:spTree>
    <p:extLst>
      <p:ext uri="{BB962C8B-B14F-4D97-AF65-F5344CB8AC3E}">
        <p14:creationId xmlns:p14="http://schemas.microsoft.com/office/powerpoint/2010/main" val="17107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33</a:t>
            </a:fld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14816" y="1032973"/>
            <a:ext cx="8993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sz="2400" b="1" dirty="0"/>
              <a:t>Población extranjera. </a:t>
            </a:r>
            <a:r>
              <a:rPr lang="es-CO" sz="2400" dirty="0"/>
              <a:t> </a:t>
            </a:r>
          </a:p>
          <a:p>
            <a:pPr algn="just" fontAlgn="base"/>
            <a:r>
              <a:rPr lang="es-CO" sz="2400" dirty="0"/>
              <a:t>Para los extranjeros residentes en Colombia:  </a:t>
            </a:r>
          </a:p>
          <a:p>
            <a:pPr algn="just" fontAlgn="base"/>
            <a:r>
              <a:rPr lang="es-CO" sz="2400" dirty="0"/>
              <a:t>1.Cedula de Extranjería – Mayores de edad (Expedida Migración Colombia) Vigencia máxima 5 años  </a:t>
            </a:r>
            <a:endParaRPr lang="es-CO" sz="2400" dirty="0" smtClean="0"/>
          </a:p>
          <a:p>
            <a:pPr algn="just" fontAlgn="base"/>
            <a:endParaRPr lang="es-CO" sz="2400" dirty="0"/>
          </a:p>
          <a:p>
            <a:pPr algn="just" fontAlgn="base"/>
            <a:r>
              <a:rPr lang="es-CO" sz="2400" dirty="0"/>
              <a:t>Pasaporte – menores de edad (Sellado por Migración Colombia) - Salvoconducto de permanencia – 18 años en adelante (Expedido por Migración Colombia) vigencia máxima 3 meses </a:t>
            </a:r>
            <a:endParaRPr lang="es-CO" sz="2400" dirty="0" smtClean="0"/>
          </a:p>
          <a:p>
            <a:pPr algn="just" fontAlgn="base"/>
            <a:r>
              <a:rPr lang="es-CO" sz="2400" dirty="0"/>
              <a:t> </a:t>
            </a:r>
          </a:p>
          <a:p>
            <a:pPr algn="just" fontAlgn="base"/>
            <a:r>
              <a:rPr lang="es-CO" sz="2400" dirty="0"/>
              <a:t>Permiso Especial de Permanencia – Mayores de edad (Expedido por Migración Colombia) vigencia máxima 2 años  </a:t>
            </a:r>
            <a:endParaRPr lang="es-CO" sz="2400" dirty="0" smtClean="0"/>
          </a:p>
          <a:p>
            <a:pPr algn="just" fontAlgn="base"/>
            <a:endParaRPr lang="es-CO" sz="2400" dirty="0"/>
          </a:p>
          <a:p>
            <a:pPr algn="just" fontAlgn="base"/>
            <a:r>
              <a:rPr lang="es-CO" sz="2400" dirty="0"/>
              <a:t>También podrán ser afiliados los hijos de migrantes venezolanos que hayan nacido en el territorio nacional. </a:t>
            </a:r>
          </a:p>
        </p:txBody>
      </p:sp>
    </p:spTree>
    <p:extLst>
      <p:ext uri="{BB962C8B-B14F-4D97-AF65-F5344CB8AC3E}">
        <p14:creationId xmlns:p14="http://schemas.microsoft.com/office/powerpoint/2010/main" val="2211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34</a:t>
            </a:fld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052187" y="1200835"/>
            <a:ext cx="9206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Sisben </a:t>
            </a:r>
            <a:r>
              <a:rPr lang="es-CO" sz="2400" dirty="0"/>
              <a:t>el paso de metodología III con puntaje poblacional a IV en donde “Existen cuatro grupos de clasificación: A, B, C y D. Cada uno ubica a las personas según su capacidad para generar ingresos y sus condiciones de vida. </a:t>
            </a:r>
          </a:p>
          <a:p>
            <a:r>
              <a:rPr lang="es-CO" sz="2400" dirty="0"/>
              <a:t> </a:t>
            </a:r>
          </a:p>
          <a:p>
            <a:r>
              <a:rPr lang="es-CO" sz="2400" dirty="0"/>
              <a:t>Cada grupo se organiza de la siguiente manera” Grupo A: Pobreza Extrema, que va de la (A1-A5). Grupo B: Pobreza Moderada (B1- B7). Grupo C: Vulnerable que va de (C1 – C18). Grupo D: No pobre no vulnerable (D1 –D21).  </a:t>
            </a:r>
          </a:p>
          <a:p>
            <a:endParaRPr lang="es-CO" sz="2400" dirty="0"/>
          </a:p>
          <a:p>
            <a:r>
              <a:rPr lang="es-CO" sz="2400" dirty="0"/>
              <a:t>En caso de contar con encuesta debe, estar dentro de los grupos de poblacional A01 a C18 según metodología </a:t>
            </a:r>
            <a:r>
              <a:rPr lang="es-CO" sz="2400" dirty="0" smtClean="0"/>
              <a:t>IV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5127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35</a:t>
            </a:fld>
            <a:endParaRPr lang="es-CO"/>
          </a:p>
        </p:txBody>
      </p:sp>
      <p:sp>
        <p:nvSpPr>
          <p:cNvPr id="3" name="2 Conector fuera de página"/>
          <p:cNvSpPr/>
          <p:nvPr/>
        </p:nvSpPr>
        <p:spPr>
          <a:xfrm>
            <a:off x="8638784" y="327765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COMPARENDO PEDAGOGICO</a:t>
            </a:r>
            <a:endParaRPr lang="es-CO" dirty="0"/>
          </a:p>
        </p:txBody>
      </p:sp>
      <p:sp>
        <p:nvSpPr>
          <p:cNvPr id="5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94531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COMPARENDO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76717770"/>
              </p:ext>
            </p:extLst>
          </p:nvPr>
        </p:nvGraphicFramePr>
        <p:xfrm>
          <a:off x="2044526" y="4945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57683" y="4484318"/>
            <a:ext cx="75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USUARIO DEBE COMPARECER.  HORARIO DE  7:00 am  - 8:00 am</a:t>
            </a:r>
          </a:p>
          <a:p>
            <a:endParaRPr lang="es-CO" dirty="0" smtClean="0"/>
          </a:p>
          <a:p>
            <a:r>
              <a:rPr lang="es-CO" dirty="0" smtClean="0"/>
              <a:t>URGENCIA VITALES NO LAS AFECTA.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32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482" y="1506461"/>
            <a:ext cx="8901829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1800" b="1" dirty="0"/>
              <a:t>Petición: </a:t>
            </a:r>
            <a:r>
              <a:rPr lang="es-CO" sz="1800" dirty="0"/>
              <a:t>Mediante la cual una persona por motivos de interés general o </a:t>
            </a:r>
            <a:r>
              <a:rPr lang="es-CO" sz="1800" dirty="0" smtClean="0"/>
              <a:t>particular solicita </a:t>
            </a:r>
            <a:r>
              <a:rPr lang="es-CO" sz="1800" dirty="0"/>
              <a:t>la intervención de la </a:t>
            </a:r>
            <a:r>
              <a:rPr lang="es-CO" sz="1800" dirty="0" smtClean="0"/>
              <a:t>entidad para </a:t>
            </a:r>
            <a:r>
              <a:rPr lang="es-CO" sz="1800" dirty="0"/>
              <a:t>la resolución de una situación, la </a:t>
            </a:r>
            <a:r>
              <a:rPr lang="es-CO" sz="1800" dirty="0" smtClean="0"/>
              <a:t>prestación de </a:t>
            </a:r>
            <a:r>
              <a:rPr lang="es-CO" sz="1800" dirty="0"/>
              <a:t>un servicio, la información o requerimiento de copia de documentos, entre otros</a:t>
            </a:r>
            <a:r>
              <a:rPr lang="es-CO" sz="1800" dirty="0" smtClean="0"/>
              <a:t>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b="1" dirty="0"/>
              <a:t>Queja: </a:t>
            </a:r>
            <a:r>
              <a:rPr lang="es-CO" sz="1800" dirty="0"/>
              <a:t>Manifestación de una persona, a través de la cual expresa inconformidad</a:t>
            </a:r>
          </a:p>
          <a:p>
            <a:pPr algn="just"/>
            <a:r>
              <a:rPr lang="es-CO" sz="1800" dirty="0"/>
              <a:t>con el actuar de un funcionario de la entidad</a:t>
            </a:r>
            <a:r>
              <a:rPr lang="es-CO" sz="1800" dirty="0" smtClean="0"/>
              <a:t>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b="1" dirty="0"/>
              <a:t>Reclamo</a:t>
            </a:r>
            <a:r>
              <a:rPr lang="es-CO" sz="1800" dirty="0"/>
              <a:t>: A través del cual los usuarios del Sistema General de Seguridad Social</a:t>
            </a:r>
          </a:p>
          <a:p>
            <a:pPr algn="just"/>
            <a:r>
              <a:rPr lang="es-CO" sz="1800" dirty="0"/>
              <a:t>en </a:t>
            </a:r>
            <a:r>
              <a:rPr lang="es-CO" sz="1800" dirty="0" smtClean="0"/>
              <a:t>Salud dan </a:t>
            </a:r>
            <a:r>
              <a:rPr lang="es-CO" sz="1800" dirty="0"/>
              <a:t>a conocer su insatisfacción con la prestación </a:t>
            </a:r>
            <a:r>
              <a:rPr lang="es-CO" sz="1800" dirty="0" smtClean="0"/>
              <a:t>del servicio </a:t>
            </a:r>
            <a:r>
              <a:rPr lang="es-CO" sz="1800" dirty="0"/>
              <a:t>de salud parte de un actor del Sistema de Salud o solicita el reconocimiento del derecho fundamental a la salud. </a:t>
            </a:r>
            <a:endParaRPr lang="es-CO" sz="1800" dirty="0" smtClean="0"/>
          </a:p>
          <a:p>
            <a:pPr algn="just"/>
            <a:endParaRPr lang="es-CO" sz="1800" dirty="0"/>
          </a:p>
          <a:p>
            <a:pPr algn="just"/>
            <a:r>
              <a:rPr lang="es-CO" sz="1800" b="1" dirty="0"/>
              <a:t>Sugerencia: </a:t>
            </a:r>
            <a:r>
              <a:rPr lang="es-CO" sz="1800" dirty="0"/>
              <a:t>Es la propuesta de cambio, respecto de actividades internas o externas que desarrolle la entidad.</a:t>
            </a:r>
            <a:endParaRPr lang="es-CO" sz="1800" dirty="0" smtClean="0"/>
          </a:p>
          <a:p>
            <a:pPr algn="just"/>
            <a:endParaRPr lang="es-CO" sz="1800" dirty="0" smtClean="0"/>
          </a:p>
          <a:p>
            <a:pPr algn="just"/>
            <a:r>
              <a:rPr lang="es-CO" sz="1800" b="1" dirty="0" smtClean="0"/>
              <a:t>PQR </a:t>
            </a:r>
            <a:r>
              <a:rPr lang="es-CO" sz="1800" b="1" dirty="0"/>
              <a:t>con Riesgo de Vida: </a:t>
            </a:r>
            <a:r>
              <a:rPr lang="es-CO" sz="1800" dirty="0"/>
              <a:t>Aquellas que involucran una situación que representa riesgo inminente para la vida o la integridad de las personas. </a:t>
            </a:r>
          </a:p>
        </p:txBody>
      </p:sp>
      <p:sp>
        <p:nvSpPr>
          <p:cNvPr id="5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766606" y="494532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PQRSF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8379911" y="162880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PQRSF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0073774" y="2482841"/>
            <a:ext cx="1662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15 DIAS HABILES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84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37</a:t>
            </a:fld>
            <a:endParaRPr lang="es-CO"/>
          </a:p>
        </p:txBody>
      </p:sp>
      <p:sp>
        <p:nvSpPr>
          <p:cNvPr id="3" name="2 Conector fuera de página"/>
          <p:cNvSpPr/>
          <p:nvPr/>
        </p:nvSpPr>
        <p:spPr>
          <a:xfrm>
            <a:off x="8311019" y="530272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ENCUESTA DE SATISFACCIÓN 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605000" y="749034"/>
            <a:ext cx="439896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889 ENCUESTAS EN TODA LA RED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EVALUACION POR 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EVALUACION POR UNIDADES PRODUCTIVAS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GENERADORA DE EXCELENCIA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49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38</a:t>
            </a:fld>
            <a:endParaRPr lang="es-CO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1896"/>
              </p:ext>
            </p:extLst>
          </p:nvPr>
        </p:nvGraphicFramePr>
        <p:xfrm>
          <a:off x="790886" y="1052186"/>
          <a:ext cx="10585176" cy="532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3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39</a:t>
            </a:fld>
            <a:endParaRPr lang="es-CO"/>
          </a:p>
        </p:txBody>
      </p:sp>
      <p:sp>
        <p:nvSpPr>
          <p:cNvPr id="5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94531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GESTION DE CITAS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5" y="1451650"/>
            <a:ext cx="426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5" y="3702811"/>
            <a:ext cx="4162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hbpi.ldau\Desktop\descarga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51" y="2107864"/>
            <a:ext cx="4240342" cy="27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5690239" y="5332987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CENTRAL DE AUTORIZACIONES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7 Conector fuera de página"/>
          <p:cNvSpPr/>
          <p:nvPr/>
        </p:nvSpPr>
        <p:spPr>
          <a:xfrm>
            <a:off x="9027091" y="141964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CALL CENTER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36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gd64a384149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976" y="2618641"/>
            <a:ext cx="5614000" cy="3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8;gd64a384149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327" y="2986041"/>
            <a:ext cx="2911325" cy="28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344160" y="628067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 smtClean="0">
                <a:solidFill>
                  <a:srgbClr val="385623"/>
                </a:solidFill>
                <a:latin typeface="Arial Narrow"/>
                <a:sym typeface="Arial Narrow"/>
              </a:rPr>
              <a:t>NUESTRA ESE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61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40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2534431" y="1929825"/>
            <a:ext cx="70605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DECRETO 1757 DE 1994 (agosto 3) Aclarado por el Decreto Nacional 1616 de 1995 por el cual se organizan y se establecen las modalidades y formas de participación social en la prestación de servicios de salud, conforme a lo dispuesto en el numeral 1del artículo 4del Decreto-ley 1298 de 1994.</a:t>
            </a:r>
          </a:p>
        </p:txBody>
      </p:sp>
    </p:spTree>
    <p:extLst>
      <p:ext uri="{BB962C8B-B14F-4D97-AF65-F5344CB8AC3E}">
        <p14:creationId xmlns:p14="http://schemas.microsoft.com/office/powerpoint/2010/main" val="19438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41</a:t>
            </a:fld>
            <a:endParaRPr lang="es-CO"/>
          </a:p>
        </p:txBody>
      </p:sp>
      <p:pic>
        <p:nvPicPr>
          <p:cNvPr id="3074" name="Picture 2" descr="C:\Users\hbpi.ldau\Desktop\GRUPO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" y="1844414"/>
            <a:ext cx="5829517" cy="38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94531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ASOCIACIÓN DE USUARIOS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8137742" y="263087"/>
            <a:ext cx="2204581" cy="1152394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ASOCIACION DE USUARIOS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7327726" y="2644633"/>
            <a:ext cx="40584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9 ASOCIACIONES DE USUARIOS.</a:t>
            </a:r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1 REUNION MENSUAL.</a:t>
            </a:r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1 ENCUENTRO ANUAL DE LAS ASU DE CALI.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68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gd64a384149_0_223"/>
          <p:cNvSpPr txBox="1">
            <a:spLocks noGrp="1"/>
          </p:cNvSpPr>
          <p:nvPr>
            <p:ph type="ctrTitle"/>
          </p:nvPr>
        </p:nvSpPr>
        <p:spPr>
          <a:xfrm>
            <a:off x="4493940" y="1464158"/>
            <a:ext cx="6332700" cy="21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GRACIAS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4" y="701498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369E7048-8B9F-4EEC-94D8-8B04DD5EC402}"/>
              </a:ext>
            </a:extLst>
          </p:cNvPr>
          <p:cNvSpPr txBox="1"/>
          <p:nvPr/>
        </p:nvSpPr>
        <p:spPr>
          <a:xfrm>
            <a:off x="357943" y="753863"/>
            <a:ext cx="509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Nuestra Misión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7">
            <a:extLst>
              <a:ext uri="{FF2B5EF4-FFF2-40B4-BE49-F238E27FC236}">
                <a16:creationId xmlns:a16="http://schemas.microsoft.com/office/drawing/2014/main" id="{96351033-786C-C048-83AF-401AF07EDFC5}"/>
              </a:ext>
            </a:extLst>
          </p:cNvPr>
          <p:cNvSpPr/>
          <p:nvPr/>
        </p:nvSpPr>
        <p:spPr>
          <a:xfrm>
            <a:off x="357943" y="1867797"/>
            <a:ext cx="5097227" cy="3504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s-CO" sz="2400" kern="1400" dirty="0">
                <a:solidFill>
                  <a:srgbClr val="4E8D33"/>
                </a:solidFill>
                <a:latin typeface="Arial Narrow" panose="020B0606020202030204" pitchFamily="34" charset="0"/>
              </a:rPr>
              <a:t>Prestar servicios de salud con Calidad, considerando el perfil epidemiológico, contribuyendo a mantener sana y mejorar la calidad de vida de la población de municipio de Santiago de Cali, garantizando la rentabilidad social, la sostenibilidad financiera y la participación social.</a:t>
            </a:r>
            <a:endParaRPr lang="es-ES_tradnl" sz="2400" kern="1400" dirty="0">
              <a:solidFill>
                <a:srgbClr val="4E8D33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3">
            <a:extLst>
              <a:ext uri="{FF2B5EF4-FFF2-40B4-BE49-F238E27FC236}">
                <a16:creationId xmlns:a16="http://schemas.microsoft.com/office/drawing/2014/main" id="{8839E88F-83E5-4A71-A0A9-F33DC837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1" y="730878"/>
            <a:ext cx="604446" cy="660126"/>
          </a:xfrm>
          <a:prstGeom prst="rect">
            <a:avLst/>
          </a:prstGeom>
        </p:spPr>
      </p:pic>
      <p:sp>
        <p:nvSpPr>
          <p:cNvPr id="10" name="CuadroTexto 14">
            <a:extLst>
              <a:ext uri="{FF2B5EF4-FFF2-40B4-BE49-F238E27FC236}">
                <a16:creationId xmlns:a16="http://schemas.microsoft.com/office/drawing/2014/main" id="{C3DA28DC-3805-44A6-8E32-BE7BEAAFE2D4}"/>
              </a:ext>
            </a:extLst>
          </p:cNvPr>
          <p:cNvSpPr txBox="1"/>
          <p:nvPr/>
        </p:nvSpPr>
        <p:spPr>
          <a:xfrm>
            <a:off x="6128376" y="701498"/>
            <a:ext cx="509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Nuestra Visión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: esquinas diagonales redondeadas 12">
            <a:extLst>
              <a:ext uri="{FF2B5EF4-FFF2-40B4-BE49-F238E27FC236}">
                <a16:creationId xmlns:a16="http://schemas.microsoft.com/office/drawing/2014/main" id="{9E7997D8-1DD7-4CE9-947E-DD4C4BCF778B}"/>
              </a:ext>
            </a:extLst>
          </p:cNvPr>
          <p:cNvSpPr/>
          <p:nvPr/>
        </p:nvSpPr>
        <p:spPr>
          <a:xfrm>
            <a:off x="6128375" y="701497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142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12" name="CuadroTexto 14">
            <a:extLst>
              <a:ext uri="{FF2B5EF4-FFF2-40B4-BE49-F238E27FC236}">
                <a16:creationId xmlns:a16="http://schemas.microsoft.com/office/drawing/2014/main" id="{C3DA28DC-3805-44A6-8E32-BE7BEAAFE2D4}"/>
              </a:ext>
            </a:extLst>
          </p:cNvPr>
          <p:cNvSpPr txBox="1"/>
          <p:nvPr/>
        </p:nvSpPr>
        <p:spPr>
          <a:xfrm>
            <a:off x="6050679" y="730878"/>
            <a:ext cx="509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Nuestra Visión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15">
            <a:extLst>
              <a:ext uri="{FF2B5EF4-FFF2-40B4-BE49-F238E27FC236}">
                <a16:creationId xmlns:a16="http://schemas.microsoft.com/office/drawing/2014/main" id="{4CBB85A4-D80D-4D8E-ACDB-79D0472A3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10" b="4110"/>
          <a:stretch/>
        </p:blipFill>
        <p:spPr>
          <a:xfrm>
            <a:off x="6304242" y="724829"/>
            <a:ext cx="919350" cy="584775"/>
          </a:xfrm>
          <a:prstGeom prst="rect">
            <a:avLst/>
          </a:prstGeom>
        </p:spPr>
      </p:pic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B5E5B894-7BD8-1042-88DF-BBF7AF3D8B36}"/>
              </a:ext>
            </a:extLst>
          </p:cNvPr>
          <p:cNvSpPr txBox="1">
            <a:spLocks/>
          </p:cNvSpPr>
          <p:nvPr/>
        </p:nvSpPr>
        <p:spPr>
          <a:xfrm>
            <a:off x="6053219" y="1685065"/>
            <a:ext cx="5097227" cy="350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2400" dirty="0">
                <a:solidFill>
                  <a:srgbClr val="142761"/>
                </a:solidFill>
              </a:rPr>
              <a:t>Para el año 2023, ser una institución reconocida a nivel nacional, </a:t>
            </a:r>
            <a:r>
              <a:rPr lang="es-ES_tradnl" sz="2400" b="1" u="sng" dirty="0">
                <a:solidFill>
                  <a:srgbClr val="142761"/>
                </a:solidFill>
              </a:rPr>
              <a:t>Acreditada con excelencia</a:t>
            </a:r>
            <a:r>
              <a:rPr lang="es-ES_tradnl" sz="2400" u="sng" dirty="0">
                <a:solidFill>
                  <a:srgbClr val="142761"/>
                </a:solidFill>
              </a:rPr>
              <a:t>,</a:t>
            </a:r>
            <a:r>
              <a:rPr lang="es-ES_tradnl" sz="2400" dirty="0">
                <a:solidFill>
                  <a:srgbClr val="142761"/>
                </a:solidFill>
              </a:rPr>
              <a:t> Generadora de </a:t>
            </a:r>
            <a:r>
              <a:rPr lang="es-ES_tradnl" sz="2400" b="1" u="sng" dirty="0">
                <a:solidFill>
                  <a:srgbClr val="142761"/>
                </a:solidFill>
              </a:rPr>
              <a:t>experiencias positivas </a:t>
            </a:r>
            <a:r>
              <a:rPr lang="es-ES_tradnl" sz="2400" dirty="0">
                <a:solidFill>
                  <a:srgbClr val="142761"/>
                </a:solidFill>
              </a:rPr>
              <a:t>en el usuario y su familia, con una </a:t>
            </a:r>
            <a:r>
              <a:rPr lang="es-ES_tradnl" sz="2400" b="1" u="sng" dirty="0">
                <a:solidFill>
                  <a:srgbClr val="142761"/>
                </a:solidFill>
              </a:rPr>
              <a:t>eficiente operación de las unidades de gestión </a:t>
            </a:r>
            <a:r>
              <a:rPr lang="es-ES_tradnl" sz="2400" dirty="0">
                <a:solidFill>
                  <a:srgbClr val="142761"/>
                </a:solidFill>
              </a:rPr>
              <a:t>con énfasis en atención humanizada, innovación de servicios y responsabilidad social.</a:t>
            </a: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822191374"/>
              </p:ext>
            </p:extLst>
          </p:nvPr>
        </p:nvGraphicFramePr>
        <p:xfrm>
          <a:off x="1381687" y="4787828"/>
          <a:ext cx="8885058" cy="138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6">
            <a:extLst>
              <a:ext uri="{FF2B5EF4-FFF2-40B4-BE49-F238E27FC236}">
                <a16:creationId xmlns:a16="http://schemas.microsoft.com/office/drawing/2014/main" id="{3AC97B7B-8520-4B20-989F-04A7CD42D0DD}"/>
              </a:ext>
            </a:extLst>
          </p:cNvPr>
          <p:cNvSpPr/>
          <p:nvPr/>
        </p:nvSpPr>
        <p:spPr>
          <a:xfrm>
            <a:off x="1442124" y="1158493"/>
            <a:ext cx="2072783" cy="4741860"/>
          </a:xfrm>
          <a:prstGeom prst="roundRect">
            <a:avLst>
              <a:gd name="adj" fmla="val 8648"/>
            </a:avLst>
          </a:prstGeom>
          <a:solidFill>
            <a:srgbClr val="FF79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439020AD-68C7-4653-A5B0-FED83917105E}"/>
              </a:ext>
            </a:extLst>
          </p:cNvPr>
          <p:cNvSpPr txBox="1"/>
          <p:nvPr/>
        </p:nvSpPr>
        <p:spPr>
          <a:xfrm>
            <a:off x="5085426" y="1885002"/>
            <a:ext cx="207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CO" b="1" kern="900" spc="-50" dirty="0">
                <a:solidFill>
                  <a:schemeClr val="bg1"/>
                </a:solidFill>
                <a:latin typeface="Arial Narrow" panose="020B0606020202030204" pitchFamily="34" charset="0"/>
              </a:rPr>
              <a:t>CONECTADOS CON NUESTRA COMUNIDAD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439020AD-68C7-4653-A5B0-FED83917105E}"/>
              </a:ext>
            </a:extLst>
          </p:cNvPr>
          <p:cNvSpPr txBox="1"/>
          <p:nvPr/>
        </p:nvSpPr>
        <p:spPr>
          <a:xfrm>
            <a:off x="1444020" y="1212443"/>
            <a:ext cx="207088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CO" sz="1600" b="1" kern="900" spc="-50" dirty="0">
                <a:solidFill>
                  <a:schemeClr val="bg1"/>
                </a:solidFill>
                <a:latin typeface="Arial Narrow" panose="020B0606020202030204" pitchFamily="34" charset="0"/>
              </a:rPr>
              <a:t>CONECTADOS CON NUESTRA COMUNIDAD</a:t>
            </a:r>
          </a:p>
        </p:txBody>
      </p:sp>
      <p:sp>
        <p:nvSpPr>
          <p:cNvPr id="5" name="CuadroTexto 37">
            <a:extLst>
              <a:ext uri="{FF2B5EF4-FFF2-40B4-BE49-F238E27FC236}">
                <a16:creationId xmlns:a16="http://schemas.microsoft.com/office/drawing/2014/main" id="{2064ABAE-7F73-43B7-9F11-804D527E0394}"/>
              </a:ext>
            </a:extLst>
          </p:cNvPr>
          <p:cNvSpPr txBox="1"/>
          <p:nvPr/>
        </p:nvSpPr>
        <p:spPr>
          <a:xfrm>
            <a:off x="1510066" y="1694507"/>
            <a:ext cx="193689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300" spc="-5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Promover el  desarrollo de la cultura al cliente y la participación comunitaria fortaleciendo la comunicación, la difusión y la organización con el fin de que se apoye activamente el desarrollo institucional, para mejorar el tejido social del Territorio de la Ese </a:t>
            </a:r>
            <a:r>
              <a:rPr lang="es-ES_tradnl" sz="1300" spc="-5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Centro.</a:t>
            </a:r>
            <a:endParaRPr kumimoji="0" lang="en-GB" sz="1300" b="0" i="0" u="none" strike="noStrike" cap="none" spc="-5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Noto Sans" panose="020B0502040504020204" pitchFamily="34"/>
              <a:cs typeface="Arial" panose="020B0604020202020204" pitchFamily="34" charset="0"/>
            </a:endParaRPr>
          </a:p>
          <a:p>
            <a:endParaRPr lang="es-CO" sz="1300" spc="-50" dirty="0"/>
          </a:p>
        </p:txBody>
      </p:sp>
      <p:pic>
        <p:nvPicPr>
          <p:cNvPr id="6" name="Imagen 57">
            <a:extLst>
              <a:ext uri="{FF2B5EF4-FFF2-40B4-BE49-F238E27FC236}">
                <a16:creationId xmlns:a16="http://schemas.microsoft.com/office/drawing/2014/main" id="{8AD69753-BA3E-44E3-81CD-0A93241B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52" y="4282274"/>
            <a:ext cx="1514925" cy="151492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978FDE7-AD90-5A4E-ACBE-9977CD0CA13C}"/>
              </a:ext>
            </a:extLst>
          </p:cNvPr>
          <p:cNvSpPr txBox="1">
            <a:spLocks/>
          </p:cNvSpPr>
          <p:nvPr/>
        </p:nvSpPr>
        <p:spPr>
          <a:xfrm>
            <a:off x="4861658" y="2763318"/>
            <a:ext cx="5365924" cy="231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/>
            <a:r>
              <a:rPr lang="es-ES_tradnl" b="1" dirty="0" smtClean="0">
                <a:solidFill>
                  <a:schemeClr val="tx1"/>
                </a:solidFill>
                <a:latin typeface="+mj-lt"/>
              </a:rPr>
              <a:t>Trabajar por una institución segura, humanizada y sostenible; orientada a resultados en salud y caracterizada por la calidad de los servicios.</a:t>
            </a:r>
            <a:endParaRPr lang="es-ES_tradnl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6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fuera de página"/>
          <p:cNvSpPr/>
          <p:nvPr/>
        </p:nvSpPr>
        <p:spPr>
          <a:xfrm>
            <a:off x="3275556" y="2784956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ENCUESTA DE SATISFACCIÓN </a:t>
            </a:r>
            <a:endParaRPr lang="es-CO" dirty="0"/>
          </a:p>
        </p:txBody>
      </p:sp>
      <p:sp>
        <p:nvSpPr>
          <p:cNvPr id="4" name="3 Conector fuera de página"/>
          <p:cNvSpPr/>
          <p:nvPr/>
        </p:nvSpPr>
        <p:spPr>
          <a:xfrm>
            <a:off x="613775" y="1202499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EJES DE ATENCION</a:t>
            </a:r>
            <a:endParaRPr lang="es-CO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3123156" y="1202499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CENTRADOS EN EL USUARIO</a:t>
            </a:r>
            <a:endParaRPr lang="es-CO" dirty="0"/>
          </a:p>
        </p:txBody>
      </p:sp>
      <p:sp>
        <p:nvSpPr>
          <p:cNvPr id="7" name="6 Conector fuera de página"/>
          <p:cNvSpPr/>
          <p:nvPr/>
        </p:nvSpPr>
        <p:spPr>
          <a:xfrm>
            <a:off x="5480137" y="1202499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AFILIACIONES</a:t>
            </a:r>
            <a:endParaRPr lang="es-CO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613774" y="2845497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PQRSF</a:t>
            </a:r>
            <a:endParaRPr lang="es-CO" dirty="0"/>
          </a:p>
        </p:txBody>
      </p:sp>
      <p:sp>
        <p:nvSpPr>
          <p:cNvPr id="10" name="9 Conector fuera de página"/>
          <p:cNvSpPr/>
          <p:nvPr/>
        </p:nvSpPr>
        <p:spPr>
          <a:xfrm>
            <a:off x="7837118" y="1202499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COMPARENDO PEDAGOGICO</a:t>
            </a:r>
            <a:endParaRPr lang="es-CO" dirty="0"/>
          </a:p>
        </p:txBody>
      </p:sp>
      <p:sp>
        <p:nvSpPr>
          <p:cNvPr id="11" name="10 Conector fuera de página"/>
          <p:cNvSpPr/>
          <p:nvPr/>
        </p:nvSpPr>
        <p:spPr>
          <a:xfrm>
            <a:off x="5632537" y="2784956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CALL CENTER</a:t>
            </a:r>
            <a:endParaRPr lang="es-CO" dirty="0"/>
          </a:p>
        </p:txBody>
      </p:sp>
      <p:sp>
        <p:nvSpPr>
          <p:cNvPr id="12" name="11 Conector fuera de página"/>
          <p:cNvSpPr/>
          <p:nvPr/>
        </p:nvSpPr>
        <p:spPr>
          <a:xfrm>
            <a:off x="7989518" y="2784956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CENTRAL DE AUTORIZACIONES</a:t>
            </a:r>
            <a:endParaRPr lang="es-CO" dirty="0"/>
          </a:p>
        </p:txBody>
      </p:sp>
      <p:sp>
        <p:nvSpPr>
          <p:cNvPr id="13" name="12 Conector fuera de página"/>
          <p:cNvSpPr/>
          <p:nvPr/>
        </p:nvSpPr>
        <p:spPr>
          <a:xfrm>
            <a:off x="4530246" y="4298515"/>
            <a:ext cx="2204581" cy="1152394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ASOCIACION DE USUARIOS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83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8</a:t>
            </a:fld>
            <a:endParaRPr lang="es-CO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13573884"/>
              </p:ext>
            </p:extLst>
          </p:nvPr>
        </p:nvGraphicFramePr>
        <p:xfrm>
          <a:off x="1340285" y="1315233"/>
          <a:ext cx="9920613" cy="49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751551" y="1590804"/>
            <a:ext cx="2931091" cy="137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GESTION ADMINISTRATIVA Y LOCATIVA</a:t>
            </a:r>
            <a:endParaRPr lang="es-CO" dirty="0"/>
          </a:p>
        </p:txBody>
      </p:sp>
      <p:sp>
        <p:nvSpPr>
          <p:cNvPr id="8" name="7 Flecha derecha"/>
          <p:cNvSpPr/>
          <p:nvPr/>
        </p:nvSpPr>
        <p:spPr>
          <a:xfrm>
            <a:off x="751553" y="4849660"/>
            <a:ext cx="2931091" cy="137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SATISFACCION </a:t>
            </a:r>
            <a:endParaRPr lang="es-CO" dirty="0"/>
          </a:p>
        </p:txBody>
      </p:sp>
      <p:sp>
        <p:nvSpPr>
          <p:cNvPr id="9" name="8 Flecha derecha"/>
          <p:cNvSpPr/>
          <p:nvPr/>
        </p:nvSpPr>
        <p:spPr>
          <a:xfrm>
            <a:off x="751552" y="3173261"/>
            <a:ext cx="2931091" cy="137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DERECHOS Y DEBERES</a:t>
            </a:r>
            <a:endParaRPr lang="es-CO" dirty="0"/>
          </a:p>
        </p:txBody>
      </p:sp>
      <p:sp>
        <p:nvSpPr>
          <p:cNvPr id="10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5894186" y="256537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EJES DE ATENCION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1" name="10 Conector fuera de página"/>
          <p:cNvSpPr/>
          <p:nvPr/>
        </p:nvSpPr>
        <p:spPr>
          <a:xfrm>
            <a:off x="9306838" y="2968667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EJES DE ATENCION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05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82006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PROTOCOLO DE SALUDO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682" y="1607547"/>
            <a:ext cx="114167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Buenos días, Buenas Tardes, Buenas noches al ingresar a un lugar.</a:t>
            </a:r>
          </a:p>
          <a:p>
            <a:endParaRPr lang="es-CO" sz="2800" dirty="0" smtClean="0"/>
          </a:p>
          <a:p>
            <a:endParaRPr lang="es-CO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Hasta Luego al Salir de un lugar.</a:t>
            </a:r>
          </a:p>
          <a:p>
            <a:endParaRPr lang="es-CO" sz="2800" dirty="0"/>
          </a:p>
          <a:p>
            <a:endParaRPr lang="es-CO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Bienvenido a la Red de Salud del Centro en que le </a:t>
            </a:r>
            <a:r>
              <a:rPr lang="es-CO" sz="2800" u="sng" dirty="0" smtClean="0"/>
              <a:t>atender, ayudar, colaborar.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u="sng" dirty="0" smtClean="0"/>
              <a:t>Mi nombre es </a:t>
            </a:r>
            <a:r>
              <a:rPr lang="es-CO" sz="2800" u="sng" dirty="0" smtClean="0">
                <a:solidFill>
                  <a:srgbClr val="FF0000"/>
                </a:solidFill>
              </a:rPr>
              <a:t>XXXXXXX</a:t>
            </a:r>
            <a:r>
              <a:rPr lang="es-CO" sz="2800" u="sng" dirty="0" smtClean="0"/>
              <a:t> estoy dispuesto para lo  que necesite </a:t>
            </a:r>
          </a:p>
          <a:p>
            <a:endParaRPr lang="es-CO" sz="2800" u="sng" dirty="0" smtClean="0"/>
          </a:p>
          <a:p>
            <a:endParaRPr lang="es-CO" sz="2800" u="sng" dirty="0" smtClean="0"/>
          </a:p>
          <a:p>
            <a:endParaRPr lang="es-CO" sz="2800" dirty="0"/>
          </a:p>
          <a:p>
            <a:endParaRPr lang="es-CO" sz="2800" dirty="0"/>
          </a:p>
        </p:txBody>
      </p:sp>
      <p:sp>
        <p:nvSpPr>
          <p:cNvPr id="5" name="4 Conector fuera de página"/>
          <p:cNvSpPr/>
          <p:nvPr/>
        </p:nvSpPr>
        <p:spPr>
          <a:xfrm>
            <a:off x="7757785" y="250562"/>
            <a:ext cx="2204581" cy="115239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CENTRADOS EN EL USUARIO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7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6F36F8D4988B468DF9EA1CC09DE01E" ma:contentTypeVersion="10" ma:contentTypeDescription="Crear nuevo documento." ma:contentTypeScope="" ma:versionID="2afd02e90e752601d4d4bd897f7b6a17">
  <xsd:schema xmlns:xsd="http://www.w3.org/2001/XMLSchema" xmlns:xs="http://www.w3.org/2001/XMLSchema" xmlns:p="http://schemas.microsoft.com/office/2006/metadata/properties" xmlns:ns2="67afa79c-f956-469a-b2a2-3987b937b82c" xmlns:ns3="40318a90-4da4-4441-9e0e-6dfa669c7e2f" targetNamespace="http://schemas.microsoft.com/office/2006/metadata/properties" ma:root="true" ma:fieldsID="97a72296b6ce8ea180064a32a7c821f7" ns2:_="" ns3:_="">
    <xsd:import namespace="67afa79c-f956-469a-b2a2-3987b937b82c"/>
    <xsd:import namespace="40318a90-4da4-4441-9e0e-6dfa669c7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fa79c-f956-469a-b2a2-3987b937b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18a90-4da4-4441-9e0e-6dfa669c7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3F8C6B-7172-438E-B8F8-4BCF39680FF6}"/>
</file>

<file path=customXml/itemProps2.xml><?xml version="1.0" encoding="utf-8"?>
<ds:datastoreItem xmlns:ds="http://schemas.openxmlformats.org/officeDocument/2006/customXml" ds:itemID="{612E89B1-05FA-453E-BE88-6FA9420C7C02}"/>
</file>

<file path=customXml/itemProps3.xml><?xml version="1.0" encoding="utf-8"?>
<ds:datastoreItem xmlns:ds="http://schemas.openxmlformats.org/officeDocument/2006/customXml" ds:itemID="{F94F73C0-13E6-4375-9BB8-D2AF0472FF35}"/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1517</Words>
  <Application>Microsoft Office PowerPoint</Application>
  <PresentationFormat>Panorámica</PresentationFormat>
  <Paragraphs>318</Paragraphs>
  <Slides>42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Candara</vt:lpstr>
      <vt:lpstr>Arial</vt:lpstr>
      <vt:lpstr>Calibri</vt:lpstr>
      <vt:lpstr>Arial Narrow</vt:lpstr>
      <vt:lpstr>Corbel</vt:lpstr>
      <vt:lpstr>Noto Sans</vt:lpstr>
      <vt:lpstr>4_Tema de Office</vt:lpstr>
      <vt:lpstr>4_Tema de Office</vt:lpstr>
      <vt:lpstr>ATENCION CENTRADA EN EL PACIENTE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ESCUELAS DE VIDA</dc:title>
  <dc:creator>Manuel Alejandro Osorio Baeza</dc:creator>
  <cp:lastModifiedBy>Líder del Proceso de Atención al Usuario</cp:lastModifiedBy>
  <cp:revision>51</cp:revision>
  <dcterms:modified xsi:type="dcterms:W3CDTF">2021-12-16T17:19:27Z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0x010100326F36F8D4988B468DF9EA1CC09DE01E</vt:lpwstr>
  </property>
</Properties>
</file>