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quickStyle8.xml" ContentType="application/vnd.openxmlformats-officedocument.drawingml.diagramStyl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60" r:id="rId4"/>
    <p:sldId id="361" r:id="rId5"/>
    <p:sldId id="362" r:id="rId6"/>
    <p:sldId id="257" r:id="rId7"/>
    <p:sldId id="340" r:id="rId8"/>
    <p:sldId id="359" r:id="rId9"/>
    <p:sldId id="341" r:id="rId10"/>
    <p:sldId id="342" r:id="rId11"/>
    <p:sldId id="333" r:id="rId12"/>
    <p:sldId id="353" r:id="rId13"/>
    <p:sldId id="344" r:id="rId14"/>
    <p:sldId id="343" r:id="rId15"/>
    <p:sldId id="346" r:id="rId16"/>
    <p:sldId id="354" r:id="rId17"/>
    <p:sldId id="352" r:id="rId18"/>
    <p:sldId id="358" r:id="rId19"/>
    <p:sldId id="355" r:id="rId20"/>
    <p:sldId id="356" r:id="rId21"/>
    <p:sldId id="357" r:id="rId22"/>
    <p:sldId id="36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ADE"/>
    <a:srgbClr val="E820DE"/>
    <a:srgbClr val="CC0099"/>
    <a:srgbClr val="007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9644" autoAdjust="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356D4-FB60-439E-B7EF-E5D21B5477D3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8759E0-9F56-4F49-8DA7-7CF801CB31E1}">
      <dgm:prSet phldrT="[Texto]"/>
      <dgm:spPr>
        <a:xfrm>
          <a:off x="257484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COMPROMISO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2B008965-861D-4C24-91EF-80CA14BA9D7D}" type="parTrans" cxnId="{8069B385-31ED-46BC-A55C-76E585CF1D38}">
      <dgm:prSet/>
      <dgm:spPr/>
      <dgm:t>
        <a:bodyPr/>
        <a:lstStyle/>
        <a:p>
          <a:endParaRPr lang="es-CO" b="1"/>
        </a:p>
      </dgm:t>
    </dgm:pt>
    <dgm:pt modelId="{6BC7EC2C-85ED-4D88-B88D-7C1543EAC9AD}" type="sibTrans" cxnId="{8069B385-31ED-46BC-A55C-76E585CF1D38}">
      <dgm:prSet/>
      <dgm:spPr>
        <a:xfrm>
          <a:off x="1878710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967A694-AB37-474A-A6FA-58D09E154B9C}">
      <dgm:prSet phldrT="[Texto]"/>
      <dgm:spPr>
        <a:xfrm>
          <a:off x="5138800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DE SERVICIO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229F8A5D-73F8-4415-B155-47EA8B508CA6}" type="parTrans" cxnId="{F8563609-72D8-4E7D-ABD6-6F9CE697AF39}">
      <dgm:prSet/>
      <dgm:spPr/>
      <dgm:t>
        <a:bodyPr/>
        <a:lstStyle/>
        <a:p>
          <a:endParaRPr lang="es-CO" b="1"/>
        </a:p>
      </dgm:t>
    </dgm:pt>
    <dgm:pt modelId="{6DC7AC0E-0E82-4C63-A48B-D18407BF49C2}" type="sibTrans" cxnId="{F8563609-72D8-4E7D-ABD6-6F9CE697AF39}">
      <dgm:prSet/>
      <dgm:spPr>
        <a:xfrm>
          <a:off x="6760026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0F9A7D6-BD39-447E-AA68-2D076F3061A6}">
      <dgm:prSet phldrT="[Texto]"/>
      <dgm:spPr>
        <a:xfrm>
          <a:off x="7579458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PARTICIPACIÓN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56F38814-3609-4F4E-9C31-8B1AFC99B117}" type="parTrans" cxnId="{8B628306-5795-4390-B85E-793DE5BBD5D3}">
      <dgm:prSet/>
      <dgm:spPr/>
      <dgm:t>
        <a:bodyPr/>
        <a:lstStyle/>
        <a:p>
          <a:endParaRPr lang="es-CO" b="1"/>
        </a:p>
      </dgm:t>
    </dgm:pt>
    <dgm:pt modelId="{BA60EAF0-7582-4B70-9D09-CD0A62F9E2E5}" type="sibTrans" cxnId="{8B628306-5795-4390-B85E-793DE5BBD5D3}">
      <dgm:prSet/>
      <dgm:spPr/>
      <dgm:t>
        <a:bodyPr/>
        <a:lstStyle/>
        <a:p>
          <a:endParaRPr lang="es-CO" b="1"/>
        </a:p>
      </dgm:t>
    </dgm:pt>
    <dgm:pt modelId="{176806CE-2C16-4026-8FEC-B3EA348F5AA7}">
      <dgm:prSet phldrT="[Texto]"/>
      <dgm:spPr>
        <a:xfrm>
          <a:off x="2698142" y="604177"/>
          <a:ext cx="1574263" cy="1006961"/>
        </a:xfr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HONESTIDAD</a:t>
          </a:r>
          <a:endParaRPr lang="es-CO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69442043-C9D4-4FD9-B9A9-C9FA10BC433C}" type="sibTrans" cxnId="{DAB1C647-8203-4461-828E-8C4253579C57}">
      <dgm:prSet/>
      <dgm:spPr>
        <a:xfrm>
          <a:off x="4319368" y="314344"/>
          <a:ext cx="303237" cy="378273"/>
        </a:xfr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DB55559-6C2F-4148-81FE-1B26FEE93469}" type="parTrans" cxnId="{DAB1C647-8203-4461-828E-8C4253579C57}">
      <dgm:prSet/>
      <dgm:spPr/>
      <dgm:t>
        <a:bodyPr/>
        <a:lstStyle/>
        <a:p>
          <a:endParaRPr lang="es-CO" b="1"/>
        </a:p>
      </dgm:t>
    </dgm:pt>
    <dgm:pt modelId="{99FD3D15-2D12-4D40-BA28-590333499FF1}" type="pres">
      <dgm:prSet presAssocID="{064356D4-FB60-439E-B7EF-E5D21B547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4EA7F6-F9EA-4A28-B3CE-77C407FA60F6}" type="pres">
      <dgm:prSet presAssocID="{6C8759E0-9F56-4F49-8DA7-7CF801CB31E1}" presName="composite" presStyleCnt="0"/>
      <dgm:spPr/>
    </dgm:pt>
    <dgm:pt modelId="{52749EB1-9774-45D6-A4D9-744E354D28A8}" type="pres">
      <dgm:prSet presAssocID="{6C8759E0-9F56-4F49-8DA7-7CF801CB31E1}" presName="imagSh" presStyleLbl="bgImgPlace1" presStyleIdx="0" presStyleCnt="4"/>
      <dgm:spPr>
        <a:xfrm>
          <a:off x="1209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ED0671C0-5EF1-4078-B6C4-BACDE23BE813}" type="pres">
      <dgm:prSet presAssocID="{6C8759E0-9F56-4F49-8DA7-7CF801CB31E1}" presName="tx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351FABB2-61B6-4B5E-ABFE-0C8A6E92D482}" type="pres">
      <dgm:prSet presAssocID="{6BC7EC2C-85ED-4D88-B88D-7C1543EAC9AD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C16A1809-1272-4E10-A095-CB441611430A}" type="pres">
      <dgm:prSet presAssocID="{6BC7EC2C-85ED-4D88-B88D-7C1543EAC9AD}" presName="connTx" presStyleLbl="sibTrans2D1" presStyleIdx="0" presStyleCnt="3"/>
      <dgm:spPr/>
      <dgm:t>
        <a:bodyPr/>
        <a:lstStyle/>
        <a:p>
          <a:endParaRPr lang="es-CO"/>
        </a:p>
      </dgm:t>
    </dgm:pt>
    <dgm:pt modelId="{4DE0DE67-0DD0-4799-895B-4C8FD1D17EE0}" type="pres">
      <dgm:prSet presAssocID="{176806CE-2C16-4026-8FEC-B3EA348F5AA7}" presName="composite" presStyleCnt="0"/>
      <dgm:spPr/>
    </dgm:pt>
    <dgm:pt modelId="{9FA438F6-2141-432B-841E-5822ECD5B215}" type="pres">
      <dgm:prSet presAssocID="{176806CE-2C16-4026-8FEC-B3EA348F5AA7}" presName="imagSh" presStyleLbl="bgImgPlace1" presStyleIdx="1" presStyleCnt="4"/>
      <dgm:spPr>
        <a:xfrm>
          <a:off x="2441866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30B9E378-8FF1-4E5F-AC74-3E218AD29BC6}" type="pres">
      <dgm:prSet presAssocID="{176806CE-2C16-4026-8FEC-B3EA348F5AA7}" presName="tx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5FBE0CB4-384C-47AA-9958-CAFE0DEDD433}" type="pres">
      <dgm:prSet presAssocID="{69442043-C9D4-4FD9-B9A9-C9FA10BC433C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1A4668AC-76AD-4266-A849-526883067D7F}" type="pres">
      <dgm:prSet presAssocID="{69442043-C9D4-4FD9-B9A9-C9FA10BC433C}" presName="connTx" presStyleLbl="sibTrans2D1" presStyleIdx="1" presStyleCnt="3"/>
      <dgm:spPr/>
      <dgm:t>
        <a:bodyPr/>
        <a:lstStyle/>
        <a:p>
          <a:endParaRPr lang="es-CO"/>
        </a:p>
      </dgm:t>
    </dgm:pt>
    <dgm:pt modelId="{D8FB9179-C6E7-4D57-BF89-F5E8FAD0F973}" type="pres">
      <dgm:prSet presAssocID="{5967A694-AB37-474A-A6FA-58D09E154B9C}" presName="composite" presStyleCnt="0"/>
      <dgm:spPr/>
    </dgm:pt>
    <dgm:pt modelId="{DFAFE74C-2474-428B-AE32-DC6493D847B4}" type="pres">
      <dgm:prSet presAssocID="{5967A694-AB37-474A-A6FA-58D09E154B9C}" presName="imagSh" presStyleLbl="bgImgPlace1" presStyleIdx="2" presStyleCnt="4" custLinFactY="-76346" custLinFactNeighborX="33333" custLinFactNeighborY="-100000"/>
      <dgm:spPr>
        <a:xfrm>
          <a:off x="4882524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5F54CA3B-967D-4DF4-A641-12C41A252330}" type="pres">
      <dgm:prSet presAssocID="{5967A694-AB37-474A-A6FA-58D09E154B9C}" presName="txNode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F4BA89C4-6552-4328-8262-2740DB21C2CD}" type="pres">
      <dgm:prSet presAssocID="{6DC7AC0E-0E82-4C63-A48B-D18407BF49C2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FA320A47-D7C3-4B0F-A885-F3685EE95FAA}" type="pres">
      <dgm:prSet presAssocID="{6DC7AC0E-0E82-4C63-A48B-D18407BF49C2}" presName="connTx" presStyleLbl="sibTrans2D1" presStyleIdx="2" presStyleCnt="3"/>
      <dgm:spPr/>
      <dgm:t>
        <a:bodyPr/>
        <a:lstStyle/>
        <a:p>
          <a:endParaRPr lang="es-CO"/>
        </a:p>
      </dgm:t>
    </dgm:pt>
    <dgm:pt modelId="{4A35508E-04BB-4611-A6D5-71AD5D3E97F0}" type="pres">
      <dgm:prSet presAssocID="{D0F9A7D6-BD39-447E-AA68-2D076F3061A6}" presName="composite" presStyleCnt="0"/>
      <dgm:spPr/>
    </dgm:pt>
    <dgm:pt modelId="{62C340C5-EBA7-4939-B835-524E5C81717D}" type="pres">
      <dgm:prSet presAssocID="{D0F9A7D6-BD39-447E-AA68-2D076F3061A6}" presName="imagSh" presStyleLbl="bgImgPlace1" presStyleIdx="3" presStyleCnt="4"/>
      <dgm:spPr>
        <a:xfrm>
          <a:off x="7323182" y="0"/>
          <a:ext cx="1574263" cy="100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B6375452-15EF-4EAD-8070-94DAA262CF13}" type="pres">
      <dgm:prSet presAssocID="{D0F9A7D6-BD39-447E-AA68-2D076F3061A6}" presName="txNode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</dgm:ptLst>
  <dgm:cxnLst>
    <dgm:cxn modelId="{981EAABE-4AFC-44AB-890A-7169900F191B}" type="presOf" srcId="{6C8759E0-9F56-4F49-8DA7-7CF801CB31E1}" destId="{ED0671C0-5EF1-4078-B6C4-BACDE23BE813}" srcOrd="0" destOrd="0" presId="urn:microsoft.com/office/officeart/2005/8/layout/hProcess10#1"/>
    <dgm:cxn modelId="{1BB277B1-B7E9-49AD-AE91-ABF4D235DEB9}" type="presOf" srcId="{064356D4-FB60-439E-B7EF-E5D21B5477D3}" destId="{99FD3D15-2D12-4D40-BA28-590333499FF1}" srcOrd="0" destOrd="0" presId="urn:microsoft.com/office/officeart/2005/8/layout/hProcess10#1"/>
    <dgm:cxn modelId="{04A6431C-8DC0-4E3A-A9FD-D7D7CF149221}" type="presOf" srcId="{6DC7AC0E-0E82-4C63-A48B-D18407BF49C2}" destId="{F4BA89C4-6552-4328-8262-2740DB21C2CD}" srcOrd="0" destOrd="0" presId="urn:microsoft.com/office/officeart/2005/8/layout/hProcess10#1"/>
    <dgm:cxn modelId="{33785C50-4128-4C64-8123-88CF9FBA211C}" type="presOf" srcId="{69442043-C9D4-4FD9-B9A9-C9FA10BC433C}" destId="{5FBE0CB4-384C-47AA-9958-CAFE0DEDD433}" srcOrd="0" destOrd="0" presId="urn:microsoft.com/office/officeart/2005/8/layout/hProcess10#1"/>
    <dgm:cxn modelId="{8B628306-5795-4390-B85E-793DE5BBD5D3}" srcId="{064356D4-FB60-439E-B7EF-E5D21B5477D3}" destId="{D0F9A7D6-BD39-447E-AA68-2D076F3061A6}" srcOrd="3" destOrd="0" parTransId="{56F38814-3609-4F4E-9C31-8B1AFC99B117}" sibTransId="{BA60EAF0-7582-4B70-9D09-CD0A62F9E2E5}"/>
    <dgm:cxn modelId="{DAB1C647-8203-4461-828E-8C4253579C57}" srcId="{064356D4-FB60-439E-B7EF-E5D21B5477D3}" destId="{176806CE-2C16-4026-8FEC-B3EA348F5AA7}" srcOrd="1" destOrd="0" parTransId="{1DB55559-6C2F-4148-81FE-1B26FEE93469}" sibTransId="{69442043-C9D4-4FD9-B9A9-C9FA10BC433C}"/>
    <dgm:cxn modelId="{FC88663F-B1C4-40BA-8276-F51AA8DDA396}" type="presOf" srcId="{6BC7EC2C-85ED-4D88-B88D-7C1543EAC9AD}" destId="{C16A1809-1272-4E10-A095-CB441611430A}" srcOrd="1" destOrd="0" presId="urn:microsoft.com/office/officeart/2005/8/layout/hProcess10#1"/>
    <dgm:cxn modelId="{A9B2AE6B-98DB-4DD5-B42D-76D4B5C1AFD7}" type="presOf" srcId="{176806CE-2C16-4026-8FEC-B3EA348F5AA7}" destId="{30B9E378-8FF1-4E5F-AC74-3E218AD29BC6}" srcOrd="0" destOrd="0" presId="urn:microsoft.com/office/officeart/2005/8/layout/hProcess10#1"/>
    <dgm:cxn modelId="{F837AABF-3D79-47BC-AD2A-9A7EC41720ED}" type="presOf" srcId="{69442043-C9D4-4FD9-B9A9-C9FA10BC433C}" destId="{1A4668AC-76AD-4266-A849-526883067D7F}" srcOrd="1" destOrd="0" presId="urn:microsoft.com/office/officeart/2005/8/layout/hProcess10#1"/>
    <dgm:cxn modelId="{F8563609-72D8-4E7D-ABD6-6F9CE697AF39}" srcId="{064356D4-FB60-439E-B7EF-E5D21B5477D3}" destId="{5967A694-AB37-474A-A6FA-58D09E154B9C}" srcOrd="2" destOrd="0" parTransId="{229F8A5D-73F8-4415-B155-47EA8B508CA6}" sibTransId="{6DC7AC0E-0E82-4C63-A48B-D18407BF49C2}"/>
    <dgm:cxn modelId="{9DBBD86B-8316-4487-A197-7FB6EC3BC4BB}" type="presOf" srcId="{D0F9A7D6-BD39-447E-AA68-2D076F3061A6}" destId="{B6375452-15EF-4EAD-8070-94DAA262CF13}" srcOrd="0" destOrd="0" presId="urn:microsoft.com/office/officeart/2005/8/layout/hProcess10#1"/>
    <dgm:cxn modelId="{8069B385-31ED-46BC-A55C-76E585CF1D38}" srcId="{064356D4-FB60-439E-B7EF-E5D21B5477D3}" destId="{6C8759E0-9F56-4F49-8DA7-7CF801CB31E1}" srcOrd="0" destOrd="0" parTransId="{2B008965-861D-4C24-91EF-80CA14BA9D7D}" sibTransId="{6BC7EC2C-85ED-4D88-B88D-7C1543EAC9AD}"/>
    <dgm:cxn modelId="{228DCB12-63B5-4166-9D55-56DCF7DCEF5B}" type="presOf" srcId="{6DC7AC0E-0E82-4C63-A48B-D18407BF49C2}" destId="{FA320A47-D7C3-4B0F-A885-F3685EE95FAA}" srcOrd="1" destOrd="0" presId="urn:microsoft.com/office/officeart/2005/8/layout/hProcess10#1"/>
    <dgm:cxn modelId="{A4B25B58-20CA-4D48-A7FE-33A6AE36C689}" type="presOf" srcId="{5967A694-AB37-474A-A6FA-58D09E154B9C}" destId="{5F54CA3B-967D-4DF4-A641-12C41A252330}" srcOrd="0" destOrd="0" presId="urn:microsoft.com/office/officeart/2005/8/layout/hProcess10#1"/>
    <dgm:cxn modelId="{32D4A35B-9CAF-4F33-9CF3-6F4E1BB2C0F7}" type="presOf" srcId="{6BC7EC2C-85ED-4D88-B88D-7C1543EAC9AD}" destId="{351FABB2-61B6-4B5E-ABFE-0C8A6E92D482}" srcOrd="0" destOrd="0" presId="urn:microsoft.com/office/officeart/2005/8/layout/hProcess10#1"/>
    <dgm:cxn modelId="{BAF14840-5ABC-4BF6-A167-7C90AEBE1D67}" type="presParOf" srcId="{99FD3D15-2D12-4D40-BA28-590333499FF1}" destId="{414EA7F6-F9EA-4A28-B3CE-77C407FA60F6}" srcOrd="0" destOrd="0" presId="urn:microsoft.com/office/officeart/2005/8/layout/hProcess10#1"/>
    <dgm:cxn modelId="{E5C3D4A3-B935-4E57-BAA6-A700F01F4EB4}" type="presParOf" srcId="{414EA7F6-F9EA-4A28-B3CE-77C407FA60F6}" destId="{52749EB1-9774-45D6-A4D9-744E354D28A8}" srcOrd="0" destOrd="0" presId="urn:microsoft.com/office/officeart/2005/8/layout/hProcess10#1"/>
    <dgm:cxn modelId="{9E8E840B-187C-4E85-9068-681A8DCB11BB}" type="presParOf" srcId="{414EA7F6-F9EA-4A28-B3CE-77C407FA60F6}" destId="{ED0671C0-5EF1-4078-B6C4-BACDE23BE813}" srcOrd="1" destOrd="0" presId="urn:microsoft.com/office/officeart/2005/8/layout/hProcess10#1"/>
    <dgm:cxn modelId="{D181068B-34E1-494F-93C1-DCF201D684F8}" type="presParOf" srcId="{99FD3D15-2D12-4D40-BA28-590333499FF1}" destId="{351FABB2-61B6-4B5E-ABFE-0C8A6E92D482}" srcOrd="1" destOrd="0" presId="urn:microsoft.com/office/officeart/2005/8/layout/hProcess10#1"/>
    <dgm:cxn modelId="{CB74DE33-B81B-4987-ABC1-F70974B0A039}" type="presParOf" srcId="{351FABB2-61B6-4B5E-ABFE-0C8A6E92D482}" destId="{C16A1809-1272-4E10-A095-CB441611430A}" srcOrd="0" destOrd="0" presId="urn:microsoft.com/office/officeart/2005/8/layout/hProcess10#1"/>
    <dgm:cxn modelId="{A77AAD47-1A64-4B07-8E25-AB78613133FA}" type="presParOf" srcId="{99FD3D15-2D12-4D40-BA28-590333499FF1}" destId="{4DE0DE67-0DD0-4799-895B-4C8FD1D17EE0}" srcOrd="2" destOrd="0" presId="urn:microsoft.com/office/officeart/2005/8/layout/hProcess10#1"/>
    <dgm:cxn modelId="{86ABDE50-FA38-4F08-87B9-0ADB2A05BDA6}" type="presParOf" srcId="{4DE0DE67-0DD0-4799-895B-4C8FD1D17EE0}" destId="{9FA438F6-2141-432B-841E-5822ECD5B215}" srcOrd="0" destOrd="0" presId="urn:microsoft.com/office/officeart/2005/8/layout/hProcess10#1"/>
    <dgm:cxn modelId="{DC3726E9-C549-4DB9-B02E-AE87F549A5CE}" type="presParOf" srcId="{4DE0DE67-0DD0-4799-895B-4C8FD1D17EE0}" destId="{30B9E378-8FF1-4E5F-AC74-3E218AD29BC6}" srcOrd="1" destOrd="0" presId="urn:microsoft.com/office/officeart/2005/8/layout/hProcess10#1"/>
    <dgm:cxn modelId="{F573D3A8-04C0-452B-A7EF-3E407085207E}" type="presParOf" srcId="{99FD3D15-2D12-4D40-BA28-590333499FF1}" destId="{5FBE0CB4-384C-47AA-9958-CAFE0DEDD433}" srcOrd="3" destOrd="0" presId="urn:microsoft.com/office/officeart/2005/8/layout/hProcess10#1"/>
    <dgm:cxn modelId="{E570EB65-D646-4073-A62C-131EE430989F}" type="presParOf" srcId="{5FBE0CB4-384C-47AA-9958-CAFE0DEDD433}" destId="{1A4668AC-76AD-4266-A849-526883067D7F}" srcOrd="0" destOrd="0" presId="urn:microsoft.com/office/officeart/2005/8/layout/hProcess10#1"/>
    <dgm:cxn modelId="{247C678A-2DF2-40EB-A8FC-B4B76ABB633B}" type="presParOf" srcId="{99FD3D15-2D12-4D40-BA28-590333499FF1}" destId="{D8FB9179-C6E7-4D57-BF89-F5E8FAD0F973}" srcOrd="4" destOrd="0" presId="urn:microsoft.com/office/officeart/2005/8/layout/hProcess10#1"/>
    <dgm:cxn modelId="{6FC0909A-35ED-4D5A-BA07-8E18BEB51CDC}" type="presParOf" srcId="{D8FB9179-C6E7-4D57-BF89-F5E8FAD0F973}" destId="{DFAFE74C-2474-428B-AE32-DC6493D847B4}" srcOrd="0" destOrd="0" presId="urn:microsoft.com/office/officeart/2005/8/layout/hProcess10#1"/>
    <dgm:cxn modelId="{D5027406-5C15-4CB1-AEB3-B8527D1EFB50}" type="presParOf" srcId="{D8FB9179-C6E7-4D57-BF89-F5E8FAD0F973}" destId="{5F54CA3B-967D-4DF4-A641-12C41A252330}" srcOrd="1" destOrd="0" presId="urn:microsoft.com/office/officeart/2005/8/layout/hProcess10#1"/>
    <dgm:cxn modelId="{B7F88E54-864D-489D-96F0-4260AAB37E76}" type="presParOf" srcId="{99FD3D15-2D12-4D40-BA28-590333499FF1}" destId="{F4BA89C4-6552-4328-8262-2740DB21C2CD}" srcOrd="5" destOrd="0" presId="urn:microsoft.com/office/officeart/2005/8/layout/hProcess10#1"/>
    <dgm:cxn modelId="{0D18C6BC-758A-4450-9B82-407467BC5F39}" type="presParOf" srcId="{F4BA89C4-6552-4328-8262-2740DB21C2CD}" destId="{FA320A47-D7C3-4B0F-A885-F3685EE95FAA}" srcOrd="0" destOrd="0" presId="urn:microsoft.com/office/officeart/2005/8/layout/hProcess10#1"/>
    <dgm:cxn modelId="{F77EC2DF-6805-41F7-A3EE-05080527E612}" type="presParOf" srcId="{99FD3D15-2D12-4D40-BA28-590333499FF1}" destId="{4A35508E-04BB-4611-A6D5-71AD5D3E97F0}" srcOrd="6" destOrd="0" presId="urn:microsoft.com/office/officeart/2005/8/layout/hProcess10#1"/>
    <dgm:cxn modelId="{E845CD39-E0B1-403C-B955-65BD775FC690}" type="presParOf" srcId="{4A35508E-04BB-4611-A6D5-71AD5D3E97F0}" destId="{62C340C5-EBA7-4939-B835-524E5C81717D}" srcOrd="0" destOrd="0" presId="urn:microsoft.com/office/officeart/2005/8/layout/hProcess10#1"/>
    <dgm:cxn modelId="{B364AD7F-C9C3-4667-9B82-6B6D533B68A3}" type="presParOf" srcId="{4A35508E-04BB-4611-A6D5-71AD5D3E97F0}" destId="{B6375452-15EF-4EAD-8070-94DAA262CF13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A54D0-94CB-490D-A47F-8BFEE844D6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DFC1C6E-8998-4D45-8EE3-DAE8BB05CA48}">
      <dgm:prSet phldrT="[Texto]" custT="1"/>
      <dgm:spPr/>
      <dgm:t>
        <a:bodyPr/>
        <a:lstStyle/>
        <a:p>
          <a:r>
            <a:rPr lang="es-CO" sz="1400" b="1" dirty="0" smtClean="0"/>
            <a:t>OPORTUNIDAD DE MEJORA 1</a:t>
          </a:r>
          <a:endParaRPr lang="es-CO" sz="1400" b="1" dirty="0"/>
        </a:p>
      </dgm:t>
    </dgm:pt>
    <dgm:pt modelId="{06E3BA89-FBA9-49AE-92FF-A26305C40A13}" type="parTrans" cxnId="{E527565F-239A-4F54-8726-A0BC7C0EABC7}">
      <dgm:prSet/>
      <dgm:spPr/>
      <dgm:t>
        <a:bodyPr/>
        <a:lstStyle/>
        <a:p>
          <a:endParaRPr lang="es-CO" sz="1400"/>
        </a:p>
      </dgm:t>
    </dgm:pt>
    <dgm:pt modelId="{7AEA7F19-E0FA-41C2-BA65-7712A1D91F03}" type="sibTrans" cxnId="{E527565F-239A-4F54-8726-A0BC7C0EABC7}">
      <dgm:prSet/>
      <dgm:spPr/>
      <dgm:t>
        <a:bodyPr/>
        <a:lstStyle/>
        <a:p>
          <a:endParaRPr lang="es-CO" sz="1400"/>
        </a:p>
      </dgm:t>
    </dgm:pt>
    <dgm:pt modelId="{115D2CED-342A-4A95-9779-374796993B0E}">
      <dgm:prSet phldrT="[Texto]" custT="1"/>
      <dgm:spPr/>
      <dgm:t>
        <a:bodyPr/>
        <a:lstStyle/>
        <a:p>
          <a:pPr algn="just"/>
          <a:r>
            <a:rPr lang="es-CO" sz="1400" dirty="0" smtClean="0"/>
            <a:t>Fortalecer las medidas implementadas como reubicación del personal posterior al análisis de capacidad de atención en consulta para que logren alcanzar la meta institucional propuesta.</a:t>
          </a:r>
          <a:endParaRPr lang="es-CO" sz="1400" dirty="0"/>
        </a:p>
      </dgm:t>
    </dgm:pt>
    <dgm:pt modelId="{E3AF7492-A671-494F-82E1-8A666AE7114E}" type="parTrans" cxnId="{28F7720B-6D25-404B-B745-09A26C24D7C8}">
      <dgm:prSet/>
      <dgm:spPr/>
      <dgm:t>
        <a:bodyPr/>
        <a:lstStyle/>
        <a:p>
          <a:endParaRPr lang="es-CO" sz="1400"/>
        </a:p>
      </dgm:t>
    </dgm:pt>
    <dgm:pt modelId="{4CA7F39E-57C8-412A-9BE4-F2D5EB5D3408}" type="sibTrans" cxnId="{28F7720B-6D25-404B-B745-09A26C24D7C8}">
      <dgm:prSet/>
      <dgm:spPr/>
      <dgm:t>
        <a:bodyPr/>
        <a:lstStyle/>
        <a:p>
          <a:endParaRPr lang="es-CO" sz="1400"/>
        </a:p>
      </dgm:t>
    </dgm:pt>
    <dgm:pt modelId="{2680CC30-D5D2-4879-8F61-9A210108FF51}">
      <dgm:prSet phldrT="[Texto]" custT="1"/>
      <dgm:spPr/>
      <dgm:t>
        <a:bodyPr/>
        <a:lstStyle/>
        <a:p>
          <a:pPr algn="just"/>
          <a:r>
            <a:rPr lang="es-CO" sz="1400" dirty="0" smtClean="0"/>
            <a:t>Avanzar en la cobertura del sistema turnero en la totalidad de sedes, identificar las causas de demora de la atención y tomar decisiones de mejora para intervenirlas de raíz, con el fin que garanticen una atención en salud oportuna y segura.</a:t>
          </a:r>
          <a:endParaRPr lang="es-CO" sz="1400" dirty="0"/>
        </a:p>
      </dgm:t>
    </dgm:pt>
    <dgm:pt modelId="{8AC5CC89-DFE3-42B5-BE0C-A3D529C0C25D}" type="sibTrans" cxnId="{CE05086D-772C-4D72-A860-5BB91B1FAD61}">
      <dgm:prSet/>
      <dgm:spPr/>
      <dgm:t>
        <a:bodyPr/>
        <a:lstStyle/>
        <a:p>
          <a:endParaRPr lang="es-CO" sz="1400"/>
        </a:p>
      </dgm:t>
    </dgm:pt>
    <dgm:pt modelId="{8FE8734C-55F5-487F-9613-95196FF71E4A}" type="parTrans" cxnId="{CE05086D-772C-4D72-A860-5BB91B1FAD61}">
      <dgm:prSet/>
      <dgm:spPr/>
      <dgm:t>
        <a:bodyPr/>
        <a:lstStyle/>
        <a:p>
          <a:endParaRPr lang="es-CO" sz="1400"/>
        </a:p>
      </dgm:t>
    </dgm:pt>
    <dgm:pt modelId="{7605C4ED-659D-4FAB-8F3F-BD89FAAC2381}">
      <dgm:prSet phldrT="[Texto]" custT="1"/>
      <dgm:spPr/>
      <dgm:t>
        <a:bodyPr/>
        <a:lstStyle/>
        <a:p>
          <a:r>
            <a:rPr lang="es-CO" sz="1400" b="1" dirty="0" smtClean="0"/>
            <a:t>OPORTUNIDAD DE MEJORA 2</a:t>
          </a:r>
          <a:endParaRPr lang="es-CO" sz="1400" dirty="0"/>
        </a:p>
      </dgm:t>
    </dgm:pt>
    <dgm:pt modelId="{C4D91E50-1C28-4020-B46B-411FBC4F45E6}" type="sibTrans" cxnId="{5906AB59-7952-4E1A-9899-3AD1CF5D361F}">
      <dgm:prSet/>
      <dgm:spPr/>
      <dgm:t>
        <a:bodyPr/>
        <a:lstStyle/>
        <a:p>
          <a:endParaRPr lang="es-CO" sz="1400"/>
        </a:p>
      </dgm:t>
    </dgm:pt>
    <dgm:pt modelId="{8980B8EE-F238-4583-8B1E-8D4A068E621A}" type="parTrans" cxnId="{5906AB59-7952-4E1A-9899-3AD1CF5D361F}">
      <dgm:prSet/>
      <dgm:spPr/>
      <dgm:t>
        <a:bodyPr/>
        <a:lstStyle/>
        <a:p>
          <a:endParaRPr lang="es-CO" sz="1400"/>
        </a:p>
      </dgm:t>
    </dgm:pt>
    <dgm:pt modelId="{87E4BD09-0A08-41E8-A880-A7BB215DE225}">
      <dgm:prSet phldrT="[Texto]" custT="1"/>
      <dgm:spPr/>
      <dgm:t>
        <a:bodyPr/>
        <a:lstStyle/>
        <a:p>
          <a:r>
            <a:rPr lang="es-CO" sz="1400" b="1" dirty="0" smtClean="0"/>
            <a:t>OPORTUNIDAD DE MEJORA 3</a:t>
          </a:r>
          <a:endParaRPr lang="es-CO" sz="1400" dirty="0"/>
        </a:p>
      </dgm:t>
    </dgm:pt>
    <dgm:pt modelId="{DA8A5D4D-02D9-4212-A3B9-A4DD020135D9}" type="parTrans" cxnId="{1D3F7568-08A3-41A8-A223-D663E1EEAC79}">
      <dgm:prSet/>
      <dgm:spPr/>
      <dgm:t>
        <a:bodyPr/>
        <a:lstStyle/>
        <a:p>
          <a:endParaRPr lang="es-CO"/>
        </a:p>
      </dgm:t>
    </dgm:pt>
    <dgm:pt modelId="{C5715A7F-CCF4-4E85-98F1-C823CB62274A}" type="sibTrans" cxnId="{1D3F7568-08A3-41A8-A223-D663E1EEAC79}">
      <dgm:prSet/>
      <dgm:spPr/>
      <dgm:t>
        <a:bodyPr/>
        <a:lstStyle/>
        <a:p>
          <a:endParaRPr lang="es-CO"/>
        </a:p>
      </dgm:t>
    </dgm:pt>
    <dgm:pt modelId="{D7A51E6D-5AB7-45EB-90C9-E0311C17DD24}">
      <dgm:prSet custT="1"/>
      <dgm:spPr/>
      <dgm:t>
        <a:bodyPr/>
        <a:lstStyle/>
        <a:p>
          <a:pPr algn="just"/>
          <a:r>
            <a:rPr lang="es-CO" sz="1400" dirty="0" smtClean="0"/>
            <a:t>Implementar estrategias nuevas y didácticas para transferir el conocimiento en cuanto a las políticas de humanización tanto hacia el usuario como para el colaborador y que se vuelvan parte de su vida cotidiana.</a:t>
          </a:r>
          <a:endParaRPr lang="es-CO" sz="1400" dirty="0"/>
        </a:p>
      </dgm:t>
    </dgm:pt>
    <dgm:pt modelId="{D9289BF6-6949-4BF3-89A8-278635CC059C}" type="parTrans" cxnId="{5F082C0D-5CE2-4E81-B76A-EE7E7B38DB2D}">
      <dgm:prSet/>
      <dgm:spPr/>
      <dgm:t>
        <a:bodyPr/>
        <a:lstStyle/>
        <a:p>
          <a:endParaRPr lang="es-CO"/>
        </a:p>
      </dgm:t>
    </dgm:pt>
    <dgm:pt modelId="{874E0896-D29D-4E6C-B4A2-DDFA0A6CCE72}" type="sibTrans" cxnId="{5F082C0D-5CE2-4E81-B76A-EE7E7B38DB2D}">
      <dgm:prSet/>
      <dgm:spPr/>
      <dgm:t>
        <a:bodyPr/>
        <a:lstStyle/>
        <a:p>
          <a:endParaRPr lang="es-CO"/>
        </a:p>
      </dgm:t>
    </dgm:pt>
    <dgm:pt modelId="{A8B015D1-C363-479A-B587-F88FD5F881FB}" type="pres">
      <dgm:prSet presAssocID="{CBCA54D0-94CB-490D-A47F-8BFEE844D6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BB74C32-51E4-4314-98D2-6ABE036AB834}" type="pres">
      <dgm:prSet presAssocID="{FDFC1C6E-8998-4D45-8EE3-DAE8BB05CA48}" presName="composite" presStyleCnt="0"/>
      <dgm:spPr/>
    </dgm:pt>
    <dgm:pt modelId="{835CECB1-36CF-411C-94FA-6EBC1B9E80DB}" type="pres">
      <dgm:prSet presAssocID="{FDFC1C6E-8998-4D45-8EE3-DAE8BB05CA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C98AF0-8FEA-4B28-B2EE-587C6C38EC56}" type="pres">
      <dgm:prSet presAssocID="{FDFC1C6E-8998-4D45-8EE3-DAE8BB05CA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6F4FF2-81A1-4E1A-B50D-339D5AAB3A99}" type="pres">
      <dgm:prSet presAssocID="{7AEA7F19-E0FA-41C2-BA65-7712A1D91F03}" presName="space" presStyleCnt="0"/>
      <dgm:spPr/>
    </dgm:pt>
    <dgm:pt modelId="{44D45E6E-65A0-40C8-A207-5D7A8653DBFD}" type="pres">
      <dgm:prSet presAssocID="{7605C4ED-659D-4FAB-8F3F-BD89FAAC2381}" presName="composite" presStyleCnt="0"/>
      <dgm:spPr/>
    </dgm:pt>
    <dgm:pt modelId="{AEB46E85-6866-4BFD-8D26-7D7A6992C28A}" type="pres">
      <dgm:prSet presAssocID="{7605C4ED-659D-4FAB-8F3F-BD89FAAC23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CDE014-3E6B-42AD-9BFF-9A079E333A0A}" type="pres">
      <dgm:prSet presAssocID="{7605C4ED-659D-4FAB-8F3F-BD89FAAC23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FFC872-2189-4CB7-ACAF-9AA8AA7F82E3}" type="pres">
      <dgm:prSet presAssocID="{C4D91E50-1C28-4020-B46B-411FBC4F45E6}" presName="space" presStyleCnt="0"/>
      <dgm:spPr/>
    </dgm:pt>
    <dgm:pt modelId="{4CEF53D3-D18E-41A6-B947-761FE6DA1CF2}" type="pres">
      <dgm:prSet presAssocID="{87E4BD09-0A08-41E8-A880-A7BB215DE225}" presName="composite" presStyleCnt="0"/>
      <dgm:spPr/>
    </dgm:pt>
    <dgm:pt modelId="{E8DE4C4A-4424-47E3-8218-FAC1762806E8}" type="pres">
      <dgm:prSet presAssocID="{87E4BD09-0A08-41E8-A880-A7BB215DE2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3BFFCB-253B-42EF-846D-A38506E5D291}" type="pres">
      <dgm:prSet presAssocID="{87E4BD09-0A08-41E8-A880-A7BB215DE2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906AB59-7952-4E1A-9899-3AD1CF5D361F}" srcId="{CBCA54D0-94CB-490D-A47F-8BFEE844D67F}" destId="{7605C4ED-659D-4FAB-8F3F-BD89FAAC2381}" srcOrd="1" destOrd="0" parTransId="{8980B8EE-F238-4583-8B1E-8D4A068E621A}" sibTransId="{C4D91E50-1C28-4020-B46B-411FBC4F45E6}"/>
    <dgm:cxn modelId="{E527565F-239A-4F54-8726-A0BC7C0EABC7}" srcId="{CBCA54D0-94CB-490D-A47F-8BFEE844D67F}" destId="{FDFC1C6E-8998-4D45-8EE3-DAE8BB05CA48}" srcOrd="0" destOrd="0" parTransId="{06E3BA89-FBA9-49AE-92FF-A26305C40A13}" sibTransId="{7AEA7F19-E0FA-41C2-BA65-7712A1D91F03}"/>
    <dgm:cxn modelId="{CE05086D-772C-4D72-A860-5BB91B1FAD61}" srcId="{7605C4ED-659D-4FAB-8F3F-BD89FAAC2381}" destId="{2680CC30-D5D2-4879-8F61-9A210108FF51}" srcOrd="0" destOrd="0" parTransId="{8FE8734C-55F5-487F-9613-95196FF71E4A}" sibTransId="{8AC5CC89-DFE3-42B5-BE0C-A3D529C0C25D}"/>
    <dgm:cxn modelId="{5F082C0D-5CE2-4E81-B76A-EE7E7B38DB2D}" srcId="{87E4BD09-0A08-41E8-A880-A7BB215DE225}" destId="{D7A51E6D-5AB7-45EB-90C9-E0311C17DD24}" srcOrd="0" destOrd="0" parTransId="{D9289BF6-6949-4BF3-89A8-278635CC059C}" sibTransId="{874E0896-D29D-4E6C-B4A2-DDFA0A6CCE72}"/>
    <dgm:cxn modelId="{1D3F7568-08A3-41A8-A223-D663E1EEAC79}" srcId="{CBCA54D0-94CB-490D-A47F-8BFEE844D67F}" destId="{87E4BD09-0A08-41E8-A880-A7BB215DE225}" srcOrd="2" destOrd="0" parTransId="{DA8A5D4D-02D9-4212-A3B9-A4DD020135D9}" sibTransId="{C5715A7F-CCF4-4E85-98F1-C823CB62274A}"/>
    <dgm:cxn modelId="{28F7720B-6D25-404B-B745-09A26C24D7C8}" srcId="{FDFC1C6E-8998-4D45-8EE3-DAE8BB05CA48}" destId="{115D2CED-342A-4A95-9779-374796993B0E}" srcOrd="0" destOrd="0" parTransId="{E3AF7492-A671-494F-82E1-8A666AE7114E}" sibTransId="{4CA7F39E-57C8-412A-9BE4-F2D5EB5D3408}"/>
    <dgm:cxn modelId="{216DF328-0054-44FE-A063-1039368F9EB3}" type="presOf" srcId="{115D2CED-342A-4A95-9779-374796993B0E}" destId="{51C98AF0-8FEA-4B28-B2EE-587C6C38EC56}" srcOrd="0" destOrd="0" presId="urn:microsoft.com/office/officeart/2005/8/layout/hList1"/>
    <dgm:cxn modelId="{9E109FAA-FF3B-47CE-B881-7996190EF6F0}" type="presOf" srcId="{7605C4ED-659D-4FAB-8F3F-BD89FAAC2381}" destId="{AEB46E85-6866-4BFD-8D26-7D7A6992C28A}" srcOrd="0" destOrd="0" presId="urn:microsoft.com/office/officeart/2005/8/layout/hList1"/>
    <dgm:cxn modelId="{CB9D119C-65DD-4588-97A1-AF63FF915ED8}" type="presOf" srcId="{CBCA54D0-94CB-490D-A47F-8BFEE844D67F}" destId="{A8B015D1-C363-479A-B587-F88FD5F881FB}" srcOrd="0" destOrd="0" presId="urn:microsoft.com/office/officeart/2005/8/layout/hList1"/>
    <dgm:cxn modelId="{F5AB481F-3B43-4A37-986B-6FEE7FAF8802}" type="presOf" srcId="{87E4BD09-0A08-41E8-A880-A7BB215DE225}" destId="{E8DE4C4A-4424-47E3-8218-FAC1762806E8}" srcOrd="0" destOrd="0" presId="urn:microsoft.com/office/officeart/2005/8/layout/hList1"/>
    <dgm:cxn modelId="{345651DD-19CA-4A37-9B86-40F210923E5E}" type="presOf" srcId="{FDFC1C6E-8998-4D45-8EE3-DAE8BB05CA48}" destId="{835CECB1-36CF-411C-94FA-6EBC1B9E80DB}" srcOrd="0" destOrd="0" presId="urn:microsoft.com/office/officeart/2005/8/layout/hList1"/>
    <dgm:cxn modelId="{EC259EEE-B84C-4F36-935E-6A9C3DE8D02A}" type="presOf" srcId="{D7A51E6D-5AB7-45EB-90C9-E0311C17DD24}" destId="{7B3BFFCB-253B-42EF-846D-A38506E5D291}" srcOrd="0" destOrd="0" presId="urn:microsoft.com/office/officeart/2005/8/layout/hList1"/>
    <dgm:cxn modelId="{5880604D-3066-43DB-B95A-740BDF9F54C8}" type="presOf" srcId="{2680CC30-D5D2-4879-8F61-9A210108FF51}" destId="{B1CDE014-3E6B-42AD-9BFF-9A079E333A0A}" srcOrd="0" destOrd="0" presId="urn:microsoft.com/office/officeart/2005/8/layout/hList1"/>
    <dgm:cxn modelId="{EFD669AB-7DC7-40BA-B3FD-56B948EED592}" type="presParOf" srcId="{A8B015D1-C363-479A-B587-F88FD5F881FB}" destId="{2BB74C32-51E4-4314-98D2-6ABE036AB834}" srcOrd="0" destOrd="0" presId="urn:microsoft.com/office/officeart/2005/8/layout/hList1"/>
    <dgm:cxn modelId="{3B24B129-86DB-41AE-A2EA-D34C76F14336}" type="presParOf" srcId="{2BB74C32-51E4-4314-98D2-6ABE036AB834}" destId="{835CECB1-36CF-411C-94FA-6EBC1B9E80DB}" srcOrd="0" destOrd="0" presId="urn:microsoft.com/office/officeart/2005/8/layout/hList1"/>
    <dgm:cxn modelId="{790FFFFC-898E-43AB-A738-91BF9D6A55CE}" type="presParOf" srcId="{2BB74C32-51E4-4314-98D2-6ABE036AB834}" destId="{51C98AF0-8FEA-4B28-B2EE-587C6C38EC56}" srcOrd="1" destOrd="0" presId="urn:microsoft.com/office/officeart/2005/8/layout/hList1"/>
    <dgm:cxn modelId="{D9C93525-624B-455A-8C64-44EF756091F5}" type="presParOf" srcId="{A8B015D1-C363-479A-B587-F88FD5F881FB}" destId="{D66F4FF2-81A1-4E1A-B50D-339D5AAB3A99}" srcOrd="1" destOrd="0" presId="urn:microsoft.com/office/officeart/2005/8/layout/hList1"/>
    <dgm:cxn modelId="{AACA1D57-6B41-43D8-9C84-B44C0387773E}" type="presParOf" srcId="{A8B015D1-C363-479A-B587-F88FD5F881FB}" destId="{44D45E6E-65A0-40C8-A207-5D7A8653DBFD}" srcOrd="2" destOrd="0" presId="urn:microsoft.com/office/officeart/2005/8/layout/hList1"/>
    <dgm:cxn modelId="{B7FF98E4-FB1E-46DE-AD5D-4C0AE2E95319}" type="presParOf" srcId="{44D45E6E-65A0-40C8-A207-5D7A8653DBFD}" destId="{AEB46E85-6866-4BFD-8D26-7D7A6992C28A}" srcOrd="0" destOrd="0" presId="urn:microsoft.com/office/officeart/2005/8/layout/hList1"/>
    <dgm:cxn modelId="{8F8F7581-AF3E-4202-9364-399DA7DBC2D1}" type="presParOf" srcId="{44D45E6E-65A0-40C8-A207-5D7A8653DBFD}" destId="{B1CDE014-3E6B-42AD-9BFF-9A079E333A0A}" srcOrd="1" destOrd="0" presId="urn:microsoft.com/office/officeart/2005/8/layout/hList1"/>
    <dgm:cxn modelId="{4FD8E777-0923-4CDD-95B4-C97A8E6E2C5C}" type="presParOf" srcId="{A8B015D1-C363-479A-B587-F88FD5F881FB}" destId="{06FFC872-2189-4CB7-ACAF-9AA8AA7F82E3}" srcOrd="3" destOrd="0" presId="urn:microsoft.com/office/officeart/2005/8/layout/hList1"/>
    <dgm:cxn modelId="{20B7BB00-90DF-4B56-8CD0-0A14F73406A0}" type="presParOf" srcId="{A8B015D1-C363-479A-B587-F88FD5F881FB}" destId="{4CEF53D3-D18E-41A6-B947-761FE6DA1CF2}" srcOrd="4" destOrd="0" presId="urn:microsoft.com/office/officeart/2005/8/layout/hList1"/>
    <dgm:cxn modelId="{20640D49-1CB1-4C1C-9126-D011EC04F6A6}" type="presParOf" srcId="{4CEF53D3-D18E-41A6-B947-761FE6DA1CF2}" destId="{E8DE4C4A-4424-47E3-8218-FAC1762806E8}" srcOrd="0" destOrd="0" presId="urn:microsoft.com/office/officeart/2005/8/layout/hList1"/>
    <dgm:cxn modelId="{B883FC74-38F8-40FB-BE02-6E09D313AAF5}" type="presParOf" srcId="{4CEF53D3-D18E-41A6-B947-761FE6DA1CF2}" destId="{7B3BFFCB-253B-42EF-846D-A38506E5D2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0CB22-A6E1-467F-B836-022318E4FEA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DE1EF6-44E4-4DAA-B3F3-EEACA6F9486C}">
      <dgm:prSet phldrT="[Texto]" custT="1"/>
      <dgm:spPr/>
      <dgm:t>
        <a:bodyPr/>
        <a:lstStyle/>
        <a:p>
          <a:r>
            <a:rPr lang="es-ES" sz="1400" dirty="0" smtClean="0"/>
            <a:t>ENFOQUE</a:t>
          </a:r>
          <a:endParaRPr lang="es-ES" sz="1400" dirty="0"/>
        </a:p>
      </dgm:t>
    </dgm:pt>
    <dgm:pt modelId="{6197567A-8146-479A-AC65-DBD3D8A500C0}" type="parTrans" cxnId="{2714B716-306F-4BAF-9CA5-E238A1830455}">
      <dgm:prSet/>
      <dgm:spPr/>
      <dgm:t>
        <a:bodyPr/>
        <a:lstStyle/>
        <a:p>
          <a:endParaRPr lang="es-ES" sz="1400"/>
        </a:p>
      </dgm:t>
    </dgm:pt>
    <dgm:pt modelId="{67AA5B5A-D664-42C9-AF33-A771781B2BF1}" type="sibTrans" cxnId="{2714B716-306F-4BAF-9CA5-E238A1830455}">
      <dgm:prSet/>
      <dgm:spPr/>
      <dgm:t>
        <a:bodyPr/>
        <a:lstStyle/>
        <a:p>
          <a:endParaRPr lang="es-ES" sz="1400"/>
        </a:p>
      </dgm:t>
    </dgm:pt>
    <dgm:pt modelId="{305D1996-CD74-4BE3-A9C2-B8A4CA3EB668}">
      <dgm:prSet phldrT="[Texto]" custT="1"/>
      <dgm:spPr/>
      <dgm:t>
        <a:bodyPr/>
        <a:lstStyle/>
        <a:p>
          <a:r>
            <a:rPr lang="es-ES" sz="1400" dirty="0" smtClean="0"/>
            <a:t>IMPLMENTACION</a:t>
          </a:r>
          <a:endParaRPr lang="es-ES" sz="1400" dirty="0"/>
        </a:p>
      </dgm:t>
    </dgm:pt>
    <dgm:pt modelId="{A3EB5C22-8D75-41E9-814A-45FA23A8372C}" type="parTrans" cxnId="{7369E5BF-DC60-47E2-85A7-BD20D514EFFA}">
      <dgm:prSet/>
      <dgm:spPr/>
      <dgm:t>
        <a:bodyPr/>
        <a:lstStyle/>
        <a:p>
          <a:endParaRPr lang="es-ES" sz="1400"/>
        </a:p>
      </dgm:t>
    </dgm:pt>
    <dgm:pt modelId="{7B2C3A4E-4B4E-411C-92FB-2FA7E3216235}" type="sibTrans" cxnId="{7369E5BF-DC60-47E2-85A7-BD20D514EFFA}">
      <dgm:prSet/>
      <dgm:spPr/>
      <dgm:t>
        <a:bodyPr/>
        <a:lstStyle/>
        <a:p>
          <a:endParaRPr lang="es-ES" sz="1400"/>
        </a:p>
      </dgm:t>
    </dgm:pt>
    <dgm:pt modelId="{5EC6DA32-FE49-4542-8981-C16A58CD6497}">
      <dgm:prSet phldrT="[Texto]" custT="1"/>
      <dgm:spPr/>
      <dgm:t>
        <a:bodyPr/>
        <a:lstStyle/>
        <a:p>
          <a:r>
            <a:rPr lang="es-ES" sz="1400" dirty="0" smtClean="0"/>
            <a:t>RESULTADOS</a:t>
          </a:r>
          <a:endParaRPr lang="es-ES" sz="1400" dirty="0"/>
        </a:p>
      </dgm:t>
    </dgm:pt>
    <dgm:pt modelId="{D767D8A0-E11B-4F9E-8402-F87CDF9A99D9}" type="parTrans" cxnId="{4C20C6B3-3324-46D5-9098-9DA3C0140344}">
      <dgm:prSet/>
      <dgm:spPr/>
      <dgm:t>
        <a:bodyPr/>
        <a:lstStyle/>
        <a:p>
          <a:endParaRPr lang="es-ES" sz="1400"/>
        </a:p>
      </dgm:t>
    </dgm:pt>
    <dgm:pt modelId="{2358DB27-F890-4725-BD5D-BCCA58475DEB}" type="sibTrans" cxnId="{4C20C6B3-3324-46D5-9098-9DA3C0140344}">
      <dgm:prSet/>
      <dgm:spPr/>
      <dgm:t>
        <a:bodyPr/>
        <a:lstStyle/>
        <a:p>
          <a:endParaRPr lang="es-ES" sz="1400"/>
        </a:p>
      </dgm:t>
    </dgm:pt>
    <dgm:pt modelId="{3480E53F-3B47-48BD-96FD-D0B6B4964895}" type="pres">
      <dgm:prSet presAssocID="{82F0CB22-A6E1-467F-B836-022318E4FEA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86B0870-FD14-4A28-B3D3-4746F5CCDF63}" type="pres">
      <dgm:prSet presAssocID="{9CDE1EF6-44E4-4DAA-B3F3-EEACA6F9486C}" presName="Accent1" presStyleCnt="0"/>
      <dgm:spPr/>
    </dgm:pt>
    <dgm:pt modelId="{2F542FA8-4A67-4514-B348-FC0489B44AC9}" type="pres">
      <dgm:prSet presAssocID="{9CDE1EF6-44E4-4DAA-B3F3-EEACA6F9486C}" presName="Accent" presStyleLbl="node1" presStyleIdx="0" presStyleCnt="3"/>
      <dgm:spPr/>
      <dgm:t>
        <a:bodyPr/>
        <a:lstStyle/>
        <a:p>
          <a:endParaRPr lang="es-ES"/>
        </a:p>
      </dgm:t>
    </dgm:pt>
    <dgm:pt modelId="{53EE7094-BC98-4AC6-AB0D-585C72AD9185}" type="pres">
      <dgm:prSet presAssocID="{9CDE1EF6-44E4-4DAA-B3F3-EEACA6F9486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785EB-8A59-41BB-88CB-3FB5678E0750}" type="pres">
      <dgm:prSet presAssocID="{305D1996-CD74-4BE3-A9C2-B8A4CA3EB668}" presName="Accent2" presStyleCnt="0"/>
      <dgm:spPr/>
    </dgm:pt>
    <dgm:pt modelId="{E40DF1F5-914D-4CAB-AACB-FA57ACDB225B}" type="pres">
      <dgm:prSet presAssocID="{305D1996-CD74-4BE3-A9C2-B8A4CA3EB668}" presName="Accent" presStyleLbl="node1" presStyleIdx="1" presStyleCnt="3"/>
      <dgm:spPr/>
    </dgm:pt>
    <dgm:pt modelId="{C4A75256-6EC1-4F6D-8A1C-4A46F138345B}" type="pres">
      <dgm:prSet presAssocID="{305D1996-CD74-4BE3-A9C2-B8A4CA3EB66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59F22-959A-42F4-8775-35873139F94D}" type="pres">
      <dgm:prSet presAssocID="{5EC6DA32-FE49-4542-8981-C16A58CD6497}" presName="Accent3" presStyleCnt="0"/>
      <dgm:spPr/>
    </dgm:pt>
    <dgm:pt modelId="{3C003863-AE33-40BF-A87E-82F68F20FC6F}" type="pres">
      <dgm:prSet presAssocID="{5EC6DA32-FE49-4542-8981-C16A58CD6497}" presName="Accent" presStyleLbl="node1" presStyleIdx="2" presStyleCnt="3"/>
      <dgm:spPr/>
    </dgm:pt>
    <dgm:pt modelId="{A5776E49-58C0-4306-B9EC-A4A60FEF1C7D}" type="pres">
      <dgm:prSet presAssocID="{5EC6DA32-FE49-4542-8981-C16A58CD64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20C6B3-3324-46D5-9098-9DA3C0140344}" srcId="{82F0CB22-A6E1-467F-B836-022318E4FEAF}" destId="{5EC6DA32-FE49-4542-8981-C16A58CD6497}" srcOrd="2" destOrd="0" parTransId="{D767D8A0-E11B-4F9E-8402-F87CDF9A99D9}" sibTransId="{2358DB27-F890-4725-BD5D-BCCA58475DEB}"/>
    <dgm:cxn modelId="{2714B716-306F-4BAF-9CA5-E238A1830455}" srcId="{82F0CB22-A6E1-467F-B836-022318E4FEAF}" destId="{9CDE1EF6-44E4-4DAA-B3F3-EEACA6F9486C}" srcOrd="0" destOrd="0" parTransId="{6197567A-8146-479A-AC65-DBD3D8A500C0}" sibTransId="{67AA5B5A-D664-42C9-AF33-A771781B2BF1}"/>
    <dgm:cxn modelId="{9BAE6CD6-FF9C-4090-84B6-A45AA0ABB477}" type="presOf" srcId="{9CDE1EF6-44E4-4DAA-B3F3-EEACA6F9486C}" destId="{53EE7094-BC98-4AC6-AB0D-585C72AD9185}" srcOrd="0" destOrd="0" presId="urn:microsoft.com/office/officeart/2009/layout/CircleArrowProcess"/>
    <dgm:cxn modelId="{CFE116C3-4FCB-41DD-AE17-894B4D62282B}" type="presOf" srcId="{82F0CB22-A6E1-467F-B836-022318E4FEAF}" destId="{3480E53F-3B47-48BD-96FD-D0B6B4964895}" srcOrd="0" destOrd="0" presId="urn:microsoft.com/office/officeart/2009/layout/CircleArrowProcess"/>
    <dgm:cxn modelId="{9459AEAD-CDCC-42AD-9C49-B18D31A991E7}" type="presOf" srcId="{305D1996-CD74-4BE3-A9C2-B8A4CA3EB668}" destId="{C4A75256-6EC1-4F6D-8A1C-4A46F138345B}" srcOrd="0" destOrd="0" presId="urn:microsoft.com/office/officeart/2009/layout/CircleArrowProcess"/>
    <dgm:cxn modelId="{AE98F79C-1F36-4318-B7E8-8CA75BF96A8B}" type="presOf" srcId="{5EC6DA32-FE49-4542-8981-C16A58CD6497}" destId="{A5776E49-58C0-4306-B9EC-A4A60FEF1C7D}" srcOrd="0" destOrd="0" presId="urn:microsoft.com/office/officeart/2009/layout/CircleArrowProcess"/>
    <dgm:cxn modelId="{7369E5BF-DC60-47E2-85A7-BD20D514EFFA}" srcId="{82F0CB22-A6E1-467F-B836-022318E4FEAF}" destId="{305D1996-CD74-4BE3-A9C2-B8A4CA3EB668}" srcOrd="1" destOrd="0" parTransId="{A3EB5C22-8D75-41E9-814A-45FA23A8372C}" sibTransId="{7B2C3A4E-4B4E-411C-92FB-2FA7E3216235}"/>
    <dgm:cxn modelId="{11856360-5A87-4173-8F62-9772E26C8367}" type="presParOf" srcId="{3480E53F-3B47-48BD-96FD-D0B6B4964895}" destId="{886B0870-FD14-4A28-B3D3-4746F5CCDF63}" srcOrd="0" destOrd="0" presId="urn:microsoft.com/office/officeart/2009/layout/CircleArrowProcess"/>
    <dgm:cxn modelId="{88BB5BE5-404A-4266-B6D2-89548A386406}" type="presParOf" srcId="{886B0870-FD14-4A28-B3D3-4746F5CCDF63}" destId="{2F542FA8-4A67-4514-B348-FC0489B44AC9}" srcOrd="0" destOrd="0" presId="urn:microsoft.com/office/officeart/2009/layout/CircleArrowProcess"/>
    <dgm:cxn modelId="{B353B374-D961-4964-979E-FE9ABA2D0A08}" type="presParOf" srcId="{3480E53F-3B47-48BD-96FD-D0B6B4964895}" destId="{53EE7094-BC98-4AC6-AB0D-585C72AD9185}" srcOrd="1" destOrd="0" presId="urn:microsoft.com/office/officeart/2009/layout/CircleArrowProcess"/>
    <dgm:cxn modelId="{E75C8AF5-7D7D-4899-966D-5B89D12902A7}" type="presParOf" srcId="{3480E53F-3B47-48BD-96FD-D0B6B4964895}" destId="{751785EB-8A59-41BB-88CB-3FB5678E0750}" srcOrd="2" destOrd="0" presId="urn:microsoft.com/office/officeart/2009/layout/CircleArrowProcess"/>
    <dgm:cxn modelId="{9B0F4D8A-E6AA-4800-A470-F5A77979DD60}" type="presParOf" srcId="{751785EB-8A59-41BB-88CB-3FB5678E0750}" destId="{E40DF1F5-914D-4CAB-AACB-FA57ACDB225B}" srcOrd="0" destOrd="0" presId="urn:microsoft.com/office/officeart/2009/layout/CircleArrowProcess"/>
    <dgm:cxn modelId="{FCB74DF5-66A1-4F0D-ABCF-9B9FA6DBB7E9}" type="presParOf" srcId="{3480E53F-3B47-48BD-96FD-D0B6B4964895}" destId="{C4A75256-6EC1-4F6D-8A1C-4A46F138345B}" srcOrd="3" destOrd="0" presId="urn:microsoft.com/office/officeart/2009/layout/CircleArrowProcess"/>
    <dgm:cxn modelId="{00E52A70-96C1-4188-BC53-78C19ABAC4EF}" type="presParOf" srcId="{3480E53F-3B47-48BD-96FD-D0B6B4964895}" destId="{22459F22-959A-42F4-8775-35873139F94D}" srcOrd="4" destOrd="0" presId="urn:microsoft.com/office/officeart/2009/layout/CircleArrowProcess"/>
    <dgm:cxn modelId="{53452A59-57E8-437E-9E71-9273406C39EC}" type="presParOf" srcId="{22459F22-959A-42F4-8775-35873139F94D}" destId="{3C003863-AE33-40BF-A87E-82F68F20FC6F}" srcOrd="0" destOrd="0" presId="urn:microsoft.com/office/officeart/2009/layout/CircleArrowProcess"/>
    <dgm:cxn modelId="{950E4D4D-0D80-46A0-86EE-8C3B855E315B}" type="presParOf" srcId="{3480E53F-3B47-48BD-96FD-D0B6B4964895}" destId="{A5776E49-58C0-4306-B9EC-A4A60FEF1C7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30A50-FBBE-4278-A221-A74798FBC78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ECBCDF-BE0B-4713-9849-AB3DF3A23E4B}">
      <dgm:prSet phldrT="[Texto]"/>
      <dgm:spPr/>
      <dgm:t>
        <a:bodyPr/>
        <a:lstStyle/>
        <a:p>
          <a:r>
            <a:rPr lang="es-ES" dirty="0" smtClean="0"/>
            <a:t>CICLO</a:t>
          </a:r>
          <a:endParaRPr lang="es-ES" dirty="0"/>
        </a:p>
      </dgm:t>
    </dgm:pt>
    <dgm:pt modelId="{C67904C0-15FB-45D3-82D6-639B6F6DE1B4}" type="parTrans" cxnId="{C8684A74-B7E1-4A43-BF67-73070D9B8E1A}">
      <dgm:prSet/>
      <dgm:spPr/>
      <dgm:t>
        <a:bodyPr/>
        <a:lstStyle/>
        <a:p>
          <a:endParaRPr lang="es-ES"/>
        </a:p>
      </dgm:t>
    </dgm:pt>
    <dgm:pt modelId="{21B3C889-99B9-48B7-A1A6-297F174973E2}" type="sibTrans" cxnId="{C8684A74-B7E1-4A43-BF67-73070D9B8E1A}">
      <dgm:prSet/>
      <dgm:spPr/>
      <dgm:t>
        <a:bodyPr/>
        <a:lstStyle/>
        <a:p>
          <a:endParaRPr lang="es-ES"/>
        </a:p>
      </dgm:t>
    </dgm:pt>
    <dgm:pt modelId="{7BA328E1-1BD2-4D49-9A07-3A720B1B4327}">
      <dgm:prSet phldrT="[Texto]"/>
      <dgm:spPr/>
      <dgm:t>
        <a:bodyPr/>
        <a:lstStyle/>
        <a:p>
          <a:r>
            <a:rPr lang="es-ES" dirty="0" smtClean="0"/>
            <a:t>P</a:t>
          </a:r>
          <a:endParaRPr lang="es-ES" dirty="0"/>
        </a:p>
      </dgm:t>
    </dgm:pt>
    <dgm:pt modelId="{77C8D5F1-F2EA-4AAC-B581-DA4FA8B6EC9D}" type="parTrans" cxnId="{021EB6B8-D903-4518-A5AE-F25A99E4EBD3}">
      <dgm:prSet/>
      <dgm:spPr/>
      <dgm:t>
        <a:bodyPr/>
        <a:lstStyle/>
        <a:p>
          <a:endParaRPr lang="es-ES"/>
        </a:p>
      </dgm:t>
    </dgm:pt>
    <dgm:pt modelId="{2CA5029E-C575-4E7B-84D5-E84B45C9DD60}" type="sibTrans" cxnId="{021EB6B8-D903-4518-A5AE-F25A99E4EBD3}">
      <dgm:prSet/>
      <dgm:spPr/>
      <dgm:t>
        <a:bodyPr/>
        <a:lstStyle/>
        <a:p>
          <a:endParaRPr lang="es-ES"/>
        </a:p>
      </dgm:t>
    </dgm:pt>
    <dgm:pt modelId="{1B037AB1-2719-40AA-86F8-411EDD0A317E}">
      <dgm:prSet phldrT="[Texto]"/>
      <dgm:spPr/>
      <dgm:t>
        <a:bodyPr/>
        <a:lstStyle/>
        <a:p>
          <a:r>
            <a:rPr lang="es-ES" dirty="0" smtClean="0"/>
            <a:t>H</a:t>
          </a:r>
          <a:endParaRPr lang="es-ES" dirty="0"/>
        </a:p>
      </dgm:t>
    </dgm:pt>
    <dgm:pt modelId="{4FEE9D11-C550-4E08-A85B-CE52844C8D49}" type="parTrans" cxnId="{E9950322-BAE4-46F3-BBFF-DC8D45BF00BE}">
      <dgm:prSet/>
      <dgm:spPr/>
      <dgm:t>
        <a:bodyPr/>
        <a:lstStyle/>
        <a:p>
          <a:endParaRPr lang="es-ES"/>
        </a:p>
      </dgm:t>
    </dgm:pt>
    <dgm:pt modelId="{F9343AA0-6867-44CC-A98B-BA11A32E805C}" type="sibTrans" cxnId="{E9950322-BAE4-46F3-BBFF-DC8D45BF00BE}">
      <dgm:prSet/>
      <dgm:spPr/>
      <dgm:t>
        <a:bodyPr/>
        <a:lstStyle/>
        <a:p>
          <a:endParaRPr lang="es-ES"/>
        </a:p>
      </dgm:t>
    </dgm:pt>
    <dgm:pt modelId="{BFC76C14-3517-445F-9DF0-265AD280FBDF}">
      <dgm:prSet phldrT="[Texto]"/>
      <dgm:spPr/>
      <dgm:t>
        <a:bodyPr/>
        <a:lstStyle/>
        <a:p>
          <a:r>
            <a:rPr lang="es-ES" dirty="0" smtClean="0"/>
            <a:t>V</a:t>
          </a:r>
          <a:endParaRPr lang="es-ES" dirty="0"/>
        </a:p>
      </dgm:t>
    </dgm:pt>
    <dgm:pt modelId="{6763757F-96FB-4E11-B672-194328F80796}" type="parTrans" cxnId="{2C0D8EA0-4B9A-43EA-A21D-C8D3CA7A2892}">
      <dgm:prSet/>
      <dgm:spPr/>
      <dgm:t>
        <a:bodyPr/>
        <a:lstStyle/>
        <a:p>
          <a:endParaRPr lang="es-ES"/>
        </a:p>
      </dgm:t>
    </dgm:pt>
    <dgm:pt modelId="{B7F8B124-936E-4188-B076-F3F3EACB051C}" type="sibTrans" cxnId="{2C0D8EA0-4B9A-43EA-A21D-C8D3CA7A2892}">
      <dgm:prSet/>
      <dgm:spPr/>
      <dgm:t>
        <a:bodyPr/>
        <a:lstStyle/>
        <a:p>
          <a:endParaRPr lang="es-ES"/>
        </a:p>
      </dgm:t>
    </dgm:pt>
    <dgm:pt modelId="{0392B62D-C54D-4821-BDE0-D141E16922D8}">
      <dgm:prSet phldrT="[Texto]"/>
      <dgm:spPr/>
      <dgm:t>
        <a:bodyPr/>
        <a:lstStyle/>
        <a:p>
          <a:r>
            <a:rPr lang="es-ES" dirty="0" smtClean="0"/>
            <a:t>A</a:t>
          </a:r>
          <a:endParaRPr lang="es-ES" dirty="0"/>
        </a:p>
      </dgm:t>
    </dgm:pt>
    <dgm:pt modelId="{FE1EBE1B-FFEA-4115-9405-5688D0C0CEBD}" type="parTrans" cxnId="{31F8B306-4CB5-48B0-91BF-9352E0765EB7}">
      <dgm:prSet/>
      <dgm:spPr/>
      <dgm:t>
        <a:bodyPr/>
        <a:lstStyle/>
        <a:p>
          <a:endParaRPr lang="es-ES"/>
        </a:p>
      </dgm:t>
    </dgm:pt>
    <dgm:pt modelId="{9CEA6A09-A6B1-4CE4-BC70-F51C7FFFEEA9}" type="sibTrans" cxnId="{31F8B306-4CB5-48B0-91BF-9352E0765EB7}">
      <dgm:prSet/>
      <dgm:spPr/>
      <dgm:t>
        <a:bodyPr/>
        <a:lstStyle/>
        <a:p>
          <a:endParaRPr lang="es-ES"/>
        </a:p>
      </dgm:t>
    </dgm:pt>
    <dgm:pt modelId="{E822448F-8CF8-475C-84FA-A1C3796BC643}" type="pres">
      <dgm:prSet presAssocID="{D6130A50-FBBE-4278-A221-A74798FBC7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E4DF0-B6EE-4ED6-A7AE-6BEFC2092EC5}" type="pres">
      <dgm:prSet presAssocID="{BCECBCDF-BE0B-4713-9849-AB3DF3A23E4B}" presName="centerShape" presStyleLbl="node0" presStyleIdx="0" presStyleCnt="1"/>
      <dgm:spPr/>
      <dgm:t>
        <a:bodyPr/>
        <a:lstStyle/>
        <a:p>
          <a:endParaRPr lang="es-ES"/>
        </a:p>
      </dgm:t>
    </dgm:pt>
    <dgm:pt modelId="{0C52E6BE-5E34-422A-A108-A0C1D9539F73}" type="pres">
      <dgm:prSet presAssocID="{7BA328E1-1BD2-4D49-9A07-3A720B1B43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47B00-2D0A-4EFC-AE37-E5DDDE40B073}" type="pres">
      <dgm:prSet presAssocID="{7BA328E1-1BD2-4D49-9A07-3A720B1B4327}" presName="dummy" presStyleCnt="0"/>
      <dgm:spPr/>
    </dgm:pt>
    <dgm:pt modelId="{66025289-3725-4B88-87D0-DE56D7803FE4}" type="pres">
      <dgm:prSet presAssocID="{2CA5029E-C575-4E7B-84D5-E84B45C9DD6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F0EC7E9-4333-4316-86F2-9B215B872258}" type="pres">
      <dgm:prSet presAssocID="{1B037AB1-2719-40AA-86F8-411EDD0A31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30284-F776-4088-B755-AC7E9F4F3F83}" type="pres">
      <dgm:prSet presAssocID="{1B037AB1-2719-40AA-86F8-411EDD0A317E}" presName="dummy" presStyleCnt="0"/>
      <dgm:spPr/>
    </dgm:pt>
    <dgm:pt modelId="{6CCF0496-10F3-4EC1-9C53-845B3CDB1B60}" type="pres">
      <dgm:prSet presAssocID="{F9343AA0-6867-44CC-A98B-BA11A32E805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9B9B8388-48A9-4793-A968-4670C3EE2CD6}" type="pres">
      <dgm:prSet presAssocID="{BFC76C14-3517-445F-9DF0-265AD280FB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82A77-69F2-4F83-A136-C6757C9A426E}" type="pres">
      <dgm:prSet presAssocID="{BFC76C14-3517-445F-9DF0-265AD280FBDF}" presName="dummy" presStyleCnt="0"/>
      <dgm:spPr/>
    </dgm:pt>
    <dgm:pt modelId="{3FA560AB-6D4C-4F96-A571-59522836B7AB}" type="pres">
      <dgm:prSet presAssocID="{B7F8B124-936E-4188-B076-F3F3EACB051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C8FB254E-EC35-4567-8D5A-A5742673D292}" type="pres">
      <dgm:prSet presAssocID="{0392B62D-C54D-4821-BDE0-D141E16922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ED6C9-C9EB-495E-AB44-AA4834921E92}" type="pres">
      <dgm:prSet presAssocID="{0392B62D-C54D-4821-BDE0-D141E16922D8}" presName="dummy" presStyleCnt="0"/>
      <dgm:spPr/>
    </dgm:pt>
    <dgm:pt modelId="{9AA59B68-97C1-4252-ACA6-F216414C347E}" type="pres">
      <dgm:prSet presAssocID="{9CEA6A09-A6B1-4CE4-BC70-F51C7FFFEEA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2C0D8EA0-4B9A-43EA-A21D-C8D3CA7A2892}" srcId="{BCECBCDF-BE0B-4713-9849-AB3DF3A23E4B}" destId="{BFC76C14-3517-445F-9DF0-265AD280FBDF}" srcOrd="2" destOrd="0" parTransId="{6763757F-96FB-4E11-B672-194328F80796}" sibTransId="{B7F8B124-936E-4188-B076-F3F3EACB051C}"/>
    <dgm:cxn modelId="{1A8C9174-0613-42CA-BD29-1EC35B4B35B3}" type="presOf" srcId="{9CEA6A09-A6B1-4CE4-BC70-F51C7FFFEEA9}" destId="{9AA59B68-97C1-4252-ACA6-F216414C347E}" srcOrd="0" destOrd="0" presId="urn:microsoft.com/office/officeart/2005/8/layout/radial6"/>
    <dgm:cxn modelId="{62A57311-B617-4153-822B-57568A6524F6}" type="presOf" srcId="{1B037AB1-2719-40AA-86F8-411EDD0A317E}" destId="{CF0EC7E9-4333-4316-86F2-9B215B872258}" srcOrd="0" destOrd="0" presId="urn:microsoft.com/office/officeart/2005/8/layout/radial6"/>
    <dgm:cxn modelId="{82B35924-DE8F-49E2-87D9-152FF8D52005}" type="presOf" srcId="{BFC76C14-3517-445F-9DF0-265AD280FBDF}" destId="{9B9B8388-48A9-4793-A968-4670C3EE2CD6}" srcOrd="0" destOrd="0" presId="urn:microsoft.com/office/officeart/2005/8/layout/radial6"/>
    <dgm:cxn modelId="{E9950322-BAE4-46F3-BBFF-DC8D45BF00BE}" srcId="{BCECBCDF-BE0B-4713-9849-AB3DF3A23E4B}" destId="{1B037AB1-2719-40AA-86F8-411EDD0A317E}" srcOrd="1" destOrd="0" parTransId="{4FEE9D11-C550-4E08-A85B-CE52844C8D49}" sibTransId="{F9343AA0-6867-44CC-A98B-BA11A32E805C}"/>
    <dgm:cxn modelId="{021EB6B8-D903-4518-A5AE-F25A99E4EBD3}" srcId="{BCECBCDF-BE0B-4713-9849-AB3DF3A23E4B}" destId="{7BA328E1-1BD2-4D49-9A07-3A720B1B4327}" srcOrd="0" destOrd="0" parTransId="{77C8D5F1-F2EA-4AAC-B581-DA4FA8B6EC9D}" sibTransId="{2CA5029E-C575-4E7B-84D5-E84B45C9DD60}"/>
    <dgm:cxn modelId="{4A5176DE-7A5F-4B4C-9EB7-E34632CC480D}" type="presOf" srcId="{F9343AA0-6867-44CC-A98B-BA11A32E805C}" destId="{6CCF0496-10F3-4EC1-9C53-845B3CDB1B60}" srcOrd="0" destOrd="0" presId="urn:microsoft.com/office/officeart/2005/8/layout/radial6"/>
    <dgm:cxn modelId="{3D22380D-A883-4D59-B4E1-F273858EFB81}" type="presOf" srcId="{2CA5029E-C575-4E7B-84D5-E84B45C9DD60}" destId="{66025289-3725-4B88-87D0-DE56D7803FE4}" srcOrd="0" destOrd="0" presId="urn:microsoft.com/office/officeart/2005/8/layout/radial6"/>
    <dgm:cxn modelId="{04BF19C9-615D-452B-BC07-9C4806653B41}" type="presOf" srcId="{BCECBCDF-BE0B-4713-9849-AB3DF3A23E4B}" destId="{111E4DF0-B6EE-4ED6-A7AE-6BEFC2092EC5}" srcOrd="0" destOrd="0" presId="urn:microsoft.com/office/officeart/2005/8/layout/radial6"/>
    <dgm:cxn modelId="{23441F5E-D291-4F6C-BA41-98E6CD80D597}" type="presOf" srcId="{B7F8B124-936E-4188-B076-F3F3EACB051C}" destId="{3FA560AB-6D4C-4F96-A571-59522836B7AB}" srcOrd="0" destOrd="0" presId="urn:microsoft.com/office/officeart/2005/8/layout/radial6"/>
    <dgm:cxn modelId="{337891F4-C27D-4374-9D1A-98A0666DC77A}" type="presOf" srcId="{7BA328E1-1BD2-4D49-9A07-3A720B1B4327}" destId="{0C52E6BE-5E34-422A-A108-A0C1D9539F73}" srcOrd="0" destOrd="0" presId="urn:microsoft.com/office/officeart/2005/8/layout/radial6"/>
    <dgm:cxn modelId="{C8684A74-B7E1-4A43-BF67-73070D9B8E1A}" srcId="{D6130A50-FBBE-4278-A221-A74798FBC782}" destId="{BCECBCDF-BE0B-4713-9849-AB3DF3A23E4B}" srcOrd="0" destOrd="0" parTransId="{C67904C0-15FB-45D3-82D6-639B6F6DE1B4}" sibTransId="{21B3C889-99B9-48B7-A1A6-297F174973E2}"/>
    <dgm:cxn modelId="{31F8B306-4CB5-48B0-91BF-9352E0765EB7}" srcId="{BCECBCDF-BE0B-4713-9849-AB3DF3A23E4B}" destId="{0392B62D-C54D-4821-BDE0-D141E16922D8}" srcOrd="3" destOrd="0" parTransId="{FE1EBE1B-FFEA-4115-9405-5688D0C0CEBD}" sibTransId="{9CEA6A09-A6B1-4CE4-BC70-F51C7FFFEEA9}"/>
    <dgm:cxn modelId="{ED09405D-BC29-4F30-BEB1-0A4049405CCF}" type="presOf" srcId="{0392B62D-C54D-4821-BDE0-D141E16922D8}" destId="{C8FB254E-EC35-4567-8D5A-A5742673D292}" srcOrd="0" destOrd="0" presId="urn:microsoft.com/office/officeart/2005/8/layout/radial6"/>
    <dgm:cxn modelId="{82FB1D07-F029-4DF8-A87D-B55CAA9E1516}" type="presOf" srcId="{D6130A50-FBBE-4278-A221-A74798FBC782}" destId="{E822448F-8CF8-475C-84FA-A1C3796BC643}" srcOrd="0" destOrd="0" presId="urn:microsoft.com/office/officeart/2005/8/layout/radial6"/>
    <dgm:cxn modelId="{AE6314A0-3D9A-464D-B992-7ADF6D160E65}" type="presParOf" srcId="{E822448F-8CF8-475C-84FA-A1C3796BC643}" destId="{111E4DF0-B6EE-4ED6-A7AE-6BEFC2092EC5}" srcOrd="0" destOrd="0" presId="urn:microsoft.com/office/officeart/2005/8/layout/radial6"/>
    <dgm:cxn modelId="{B22D940C-F5EB-4CBB-8D4A-63F2AE00903F}" type="presParOf" srcId="{E822448F-8CF8-475C-84FA-A1C3796BC643}" destId="{0C52E6BE-5E34-422A-A108-A0C1D9539F73}" srcOrd="1" destOrd="0" presId="urn:microsoft.com/office/officeart/2005/8/layout/radial6"/>
    <dgm:cxn modelId="{C00F120B-B57A-4450-908D-54FECF7594DA}" type="presParOf" srcId="{E822448F-8CF8-475C-84FA-A1C3796BC643}" destId="{0B147B00-2D0A-4EFC-AE37-E5DDDE40B073}" srcOrd="2" destOrd="0" presId="urn:microsoft.com/office/officeart/2005/8/layout/radial6"/>
    <dgm:cxn modelId="{ADA00E03-8281-471E-8DAF-D3EB6AB2EEDA}" type="presParOf" srcId="{E822448F-8CF8-475C-84FA-A1C3796BC643}" destId="{66025289-3725-4B88-87D0-DE56D7803FE4}" srcOrd="3" destOrd="0" presId="urn:microsoft.com/office/officeart/2005/8/layout/radial6"/>
    <dgm:cxn modelId="{6CCFD0DB-0357-4B53-ADE6-D4F12256D35E}" type="presParOf" srcId="{E822448F-8CF8-475C-84FA-A1C3796BC643}" destId="{CF0EC7E9-4333-4316-86F2-9B215B872258}" srcOrd="4" destOrd="0" presId="urn:microsoft.com/office/officeart/2005/8/layout/radial6"/>
    <dgm:cxn modelId="{F2CBD8CB-47DE-4227-ABC7-7B85C2EE3F90}" type="presParOf" srcId="{E822448F-8CF8-475C-84FA-A1C3796BC643}" destId="{A1D30284-F776-4088-B755-AC7E9F4F3F83}" srcOrd="5" destOrd="0" presId="urn:microsoft.com/office/officeart/2005/8/layout/radial6"/>
    <dgm:cxn modelId="{DD2FF472-EC4A-4161-B235-4BBC66826F3E}" type="presParOf" srcId="{E822448F-8CF8-475C-84FA-A1C3796BC643}" destId="{6CCF0496-10F3-4EC1-9C53-845B3CDB1B60}" srcOrd="6" destOrd="0" presId="urn:microsoft.com/office/officeart/2005/8/layout/radial6"/>
    <dgm:cxn modelId="{AC29F6E6-321C-42FC-9D8D-23814792CFCD}" type="presParOf" srcId="{E822448F-8CF8-475C-84FA-A1C3796BC643}" destId="{9B9B8388-48A9-4793-A968-4670C3EE2CD6}" srcOrd="7" destOrd="0" presId="urn:microsoft.com/office/officeart/2005/8/layout/radial6"/>
    <dgm:cxn modelId="{315FE40B-40EA-43E9-9737-5A5A5431ECE0}" type="presParOf" srcId="{E822448F-8CF8-475C-84FA-A1C3796BC643}" destId="{BD882A77-69F2-4F83-A136-C6757C9A426E}" srcOrd="8" destOrd="0" presId="urn:microsoft.com/office/officeart/2005/8/layout/radial6"/>
    <dgm:cxn modelId="{13807350-34B0-4AD4-8E92-F1FC355402F4}" type="presParOf" srcId="{E822448F-8CF8-475C-84FA-A1C3796BC643}" destId="{3FA560AB-6D4C-4F96-A571-59522836B7AB}" srcOrd="9" destOrd="0" presId="urn:microsoft.com/office/officeart/2005/8/layout/radial6"/>
    <dgm:cxn modelId="{B7B956AF-13B5-4F54-9015-D56AD9766DF4}" type="presParOf" srcId="{E822448F-8CF8-475C-84FA-A1C3796BC643}" destId="{C8FB254E-EC35-4567-8D5A-A5742673D292}" srcOrd="10" destOrd="0" presId="urn:microsoft.com/office/officeart/2005/8/layout/radial6"/>
    <dgm:cxn modelId="{3597C64E-5BDF-4D41-BDEE-451D2F41E17A}" type="presParOf" srcId="{E822448F-8CF8-475C-84FA-A1C3796BC643}" destId="{B17ED6C9-C9EB-495E-AB44-AA4834921E92}" srcOrd="11" destOrd="0" presId="urn:microsoft.com/office/officeart/2005/8/layout/radial6"/>
    <dgm:cxn modelId="{BC18757C-5B13-4D28-A027-85D7F22651D1}" type="presParOf" srcId="{E822448F-8CF8-475C-84FA-A1C3796BC643}" destId="{9AA59B68-97C1-4252-ACA6-F216414C347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65BE5-7FB5-49DF-B892-527AD60D69A6}" type="doc">
      <dgm:prSet loTypeId="urn:microsoft.com/office/officeart/2005/8/layout/arrow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C19221-0077-41EA-BF0A-E911DB4003DA}">
      <dgm:prSet phldrT="[Texto]"/>
      <dgm:spPr/>
      <dgm:t>
        <a:bodyPr/>
        <a:lstStyle/>
        <a:p>
          <a:r>
            <a:rPr lang="es-ES" dirty="0" smtClean="0"/>
            <a:t>Objetivo general</a:t>
          </a:r>
          <a:endParaRPr lang="es-ES" dirty="0"/>
        </a:p>
      </dgm:t>
    </dgm:pt>
    <dgm:pt modelId="{F082D221-DEF3-4BFC-8E5D-B10BCD489608}" type="parTrans" cxnId="{39508AB7-763B-4210-B3BB-861C99E1BE9A}">
      <dgm:prSet/>
      <dgm:spPr/>
      <dgm:t>
        <a:bodyPr/>
        <a:lstStyle/>
        <a:p>
          <a:endParaRPr lang="es-ES"/>
        </a:p>
      </dgm:t>
    </dgm:pt>
    <dgm:pt modelId="{7C38B7D5-0A16-4892-BD98-F5BEDC1B6D4D}" type="sibTrans" cxnId="{39508AB7-763B-4210-B3BB-861C99E1BE9A}">
      <dgm:prSet/>
      <dgm:spPr/>
      <dgm:t>
        <a:bodyPr/>
        <a:lstStyle/>
        <a:p>
          <a:endParaRPr lang="es-ES"/>
        </a:p>
      </dgm:t>
    </dgm:pt>
    <dgm:pt modelId="{31D6739B-C50F-4C88-A9E3-6EDE0551ED72}">
      <dgm:prSet phldrT="[Texto]"/>
      <dgm:spPr/>
      <dgm:t>
        <a:bodyPr/>
        <a:lstStyle/>
        <a:p>
          <a:r>
            <a:rPr lang="es-ES" dirty="0" smtClean="0"/>
            <a:t>6 Objetivos específicos</a:t>
          </a:r>
          <a:endParaRPr lang="es-ES" dirty="0"/>
        </a:p>
      </dgm:t>
    </dgm:pt>
    <dgm:pt modelId="{FD7D7069-A263-4B07-8AF5-9F3D56F03B91}" type="parTrans" cxnId="{9B71319F-6FF7-4FFF-AA66-42DF34E0C51B}">
      <dgm:prSet/>
      <dgm:spPr/>
      <dgm:t>
        <a:bodyPr/>
        <a:lstStyle/>
        <a:p>
          <a:endParaRPr lang="es-ES"/>
        </a:p>
      </dgm:t>
    </dgm:pt>
    <dgm:pt modelId="{6DB7AD18-6FE7-4938-9755-E628E1883C21}" type="sibTrans" cxnId="{9B71319F-6FF7-4FFF-AA66-42DF34E0C51B}">
      <dgm:prSet/>
      <dgm:spPr/>
      <dgm:t>
        <a:bodyPr/>
        <a:lstStyle/>
        <a:p>
          <a:endParaRPr lang="es-ES"/>
        </a:p>
      </dgm:t>
    </dgm:pt>
    <dgm:pt modelId="{547EDFC9-1C9A-42D6-8F7E-C583650ECBE1}" type="pres">
      <dgm:prSet presAssocID="{6BD65BE5-7FB5-49DF-B892-527AD60D69A6}" presName="compositeShape" presStyleCnt="0">
        <dgm:presLayoutVars>
          <dgm:chMax val="2"/>
          <dgm:dir/>
          <dgm:resizeHandles val="exact"/>
        </dgm:presLayoutVars>
      </dgm:prSet>
      <dgm:spPr/>
    </dgm:pt>
    <dgm:pt modelId="{5C168CC7-5EB9-4D0F-A3C5-B146DB53DA2D}" type="pres">
      <dgm:prSet presAssocID="{6BD65BE5-7FB5-49DF-B892-527AD60D69A6}" presName="ribbon" presStyleLbl="node1" presStyleIdx="0" presStyleCnt="1"/>
      <dgm:spPr/>
    </dgm:pt>
    <dgm:pt modelId="{DB16644E-F32A-44A2-99C4-D8E9E2507276}" type="pres">
      <dgm:prSet presAssocID="{6BD65BE5-7FB5-49DF-B892-527AD60D69A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B8FCDF5-4EBA-40EE-A1BD-318739DADE81}" type="pres">
      <dgm:prSet presAssocID="{6BD65BE5-7FB5-49DF-B892-527AD60D69A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508AB7-763B-4210-B3BB-861C99E1BE9A}" srcId="{6BD65BE5-7FB5-49DF-B892-527AD60D69A6}" destId="{36C19221-0077-41EA-BF0A-E911DB4003DA}" srcOrd="0" destOrd="0" parTransId="{F082D221-DEF3-4BFC-8E5D-B10BCD489608}" sibTransId="{7C38B7D5-0A16-4892-BD98-F5BEDC1B6D4D}"/>
    <dgm:cxn modelId="{9B71319F-6FF7-4FFF-AA66-42DF34E0C51B}" srcId="{6BD65BE5-7FB5-49DF-B892-527AD60D69A6}" destId="{31D6739B-C50F-4C88-A9E3-6EDE0551ED72}" srcOrd="1" destOrd="0" parTransId="{FD7D7069-A263-4B07-8AF5-9F3D56F03B91}" sibTransId="{6DB7AD18-6FE7-4938-9755-E628E1883C21}"/>
    <dgm:cxn modelId="{28B8BE65-9050-4010-87CC-1DAEB049D1AA}" type="presOf" srcId="{31D6739B-C50F-4C88-A9E3-6EDE0551ED72}" destId="{1B8FCDF5-4EBA-40EE-A1BD-318739DADE81}" srcOrd="0" destOrd="0" presId="urn:microsoft.com/office/officeart/2005/8/layout/arrow6"/>
    <dgm:cxn modelId="{03D7BEA2-2BB8-4832-9630-E4E63E800AFF}" type="presOf" srcId="{6BD65BE5-7FB5-49DF-B892-527AD60D69A6}" destId="{547EDFC9-1C9A-42D6-8F7E-C583650ECBE1}" srcOrd="0" destOrd="0" presId="urn:microsoft.com/office/officeart/2005/8/layout/arrow6"/>
    <dgm:cxn modelId="{F99F2FBD-AC0D-4512-8D29-CE85926D903E}" type="presOf" srcId="{36C19221-0077-41EA-BF0A-E911DB4003DA}" destId="{DB16644E-F32A-44A2-99C4-D8E9E2507276}" srcOrd="0" destOrd="0" presId="urn:microsoft.com/office/officeart/2005/8/layout/arrow6"/>
    <dgm:cxn modelId="{58BA426B-B240-424A-BD8C-7723D1C71EAB}" type="presParOf" srcId="{547EDFC9-1C9A-42D6-8F7E-C583650ECBE1}" destId="{5C168CC7-5EB9-4D0F-A3C5-B146DB53DA2D}" srcOrd="0" destOrd="0" presId="urn:microsoft.com/office/officeart/2005/8/layout/arrow6"/>
    <dgm:cxn modelId="{B4D68F99-1C94-4B9F-B174-C2518F6ABB42}" type="presParOf" srcId="{547EDFC9-1C9A-42D6-8F7E-C583650ECBE1}" destId="{DB16644E-F32A-44A2-99C4-D8E9E2507276}" srcOrd="1" destOrd="0" presId="urn:microsoft.com/office/officeart/2005/8/layout/arrow6"/>
    <dgm:cxn modelId="{4DAB9BCB-40C6-4754-90D3-59FF7D9DB494}" type="presParOf" srcId="{547EDFC9-1C9A-42D6-8F7E-C583650ECBE1}" destId="{1B8FCDF5-4EBA-40EE-A1BD-318739DADE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683C31-7845-46DD-8FFF-8CA8897283B2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E76FFCAA-C6CF-4D83-A95D-A4D27AC6C5D6}">
      <dgm:prSet phldrT="[Texto]" custT="1"/>
      <dgm:spPr>
        <a:solidFill>
          <a:srgbClr val="A62ADE"/>
        </a:solidFill>
      </dgm:spPr>
      <dgm:t>
        <a:bodyPr/>
        <a:lstStyle/>
        <a:p>
          <a:r>
            <a:rPr lang="es-ES" sz="1400" dirty="0" smtClean="0"/>
            <a:t>Derechos y Deberes</a:t>
          </a:r>
          <a:endParaRPr lang="es-ES" sz="1400" dirty="0"/>
        </a:p>
      </dgm:t>
    </dgm:pt>
    <dgm:pt modelId="{57D8DEE2-2C3D-4B11-A065-38259FD45DE6}" type="parTrans" cxnId="{CE4A34A7-8099-4148-A86F-6F2995FDCF5F}">
      <dgm:prSet/>
      <dgm:spPr/>
      <dgm:t>
        <a:bodyPr/>
        <a:lstStyle/>
        <a:p>
          <a:endParaRPr lang="es-ES" sz="1400"/>
        </a:p>
      </dgm:t>
    </dgm:pt>
    <dgm:pt modelId="{E6A55695-3D36-4E18-B744-4BE06038C5E8}" type="sibTrans" cxnId="{CE4A34A7-8099-4148-A86F-6F2995FDCF5F}">
      <dgm:prSet custT="1"/>
      <dgm:spPr/>
      <dgm:t>
        <a:bodyPr/>
        <a:lstStyle/>
        <a:p>
          <a:endParaRPr lang="es-ES" sz="1400"/>
        </a:p>
      </dgm:t>
    </dgm:pt>
    <dgm:pt modelId="{05016F34-BCCC-4033-A6BC-244145A2A204}">
      <dgm:prSet phldrT="[Texto]" custT="1"/>
      <dgm:spPr>
        <a:solidFill>
          <a:srgbClr val="A62ADE"/>
        </a:solidFill>
      </dgm:spPr>
      <dgm:t>
        <a:bodyPr/>
        <a:lstStyle/>
        <a:p>
          <a:r>
            <a:rPr lang="es-ES" sz="1400" dirty="0" smtClean="0"/>
            <a:t>Decálogo de Humanización </a:t>
          </a:r>
          <a:endParaRPr lang="es-ES" sz="1400" dirty="0"/>
        </a:p>
      </dgm:t>
    </dgm:pt>
    <dgm:pt modelId="{322D1964-607F-4489-A7A0-668B5A816AF6}" type="parTrans" cxnId="{180B45C6-42E1-47BD-96DA-ACDD7B3CAB5E}">
      <dgm:prSet/>
      <dgm:spPr/>
      <dgm:t>
        <a:bodyPr/>
        <a:lstStyle/>
        <a:p>
          <a:endParaRPr lang="es-ES" sz="1400"/>
        </a:p>
      </dgm:t>
    </dgm:pt>
    <dgm:pt modelId="{128B36C4-250C-4BEB-BE46-24EF9021BC95}" type="sibTrans" cxnId="{180B45C6-42E1-47BD-96DA-ACDD7B3CAB5E}">
      <dgm:prSet custT="1"/>
      <dgm:spPr/>
      <dgm:t>
        <a:bodyPr/>
        <a:lstStyle/>
        <a:p>
          <a:endParaRPr lang="es-ES" sz="1400"/>
        </a:p>
      </dgm:t>
    </dgm:pt>
    <dgm:pt modelId="{3EA34AA2-8C82-46CB-92CB-482A5E5DD5A5}">
      <dgm:prSet phldrT="[Texto]" custT="1"/>
      <dgm:spPr>
        <a:solidFill>
          <a:srgbClr val="A62ADE"/>
        </a:solidFill>
      </dgm:spPr>
      <dgm:t>
        <a:bodyPr/>
        <a:lstStyle/>
        <a:p>
          <a:r>
            <a:rPr lang="es-ES" sz="1400" dirty="0" smtClean="0"/>
            <a:t>Silencio y ambiente Terapéutico</a:t>
          </a:r>
          <a:endParaRPr lang="es-ES" sz="1400" dirty="0"/>
        </a:p>
      </dgm:t>
    </dgm:pt>
    <dgm:pt modelId="{238E8809-9AE1-4117-A4A5-0EE71AC8F802}" type="parTrans" cxnId="{4CC495DA-7ED3-4415-8963-734DC1599B00}">
      <dgm:prSet/>
      <dgm:spPr/>
      <dgm:t>
        <a:bodyPr/>
        <a:lstStyle/>
        <a:p>
          <a:endParaRPr lang="es-ES" sz="1400"/>
        </a:p>
      </dgm:t>
    </dgm:pt>
    <dgm:pt modelId="{B391DDE4-998B-43F5-8F5D-7C2A1B823C19}" type="sibTrans" cxnId="{4CC495DA-7ED3-4415-8963-734DC1599B00}">
      <dgm:prSet custT="1"/>
      <dgm:spPr/>
      <dgm:t>
        <a:bodyPr/>
        <a:lstStyle/>
        <a:p>
          <a:endParaRPr lang="es-ES" sz="1400"/>
        </a:p>
      </dgm:t>
    </dgm:pt>
    <dgm:pt modelId="{7BD3E8E4-7E5E-40D1-BF1E-50C9581CBA28}">
      <dgm:prSet phldrT="[Texto]" custT="1"/>
      <dgm:spPr>
        <a:solidFill>
          <a:srgbClr val="A62ADE"/>
        </a:solidFill>
      </dgm:spPr>
      <dgm:t>
        <a:bodyPr/>
        <a:lstStyle/>
        <a:p>
          <a:r>
            <a:rPr lang="es-ES" sz="1400" dirty="0" smtClean="0"/>
            <a:t>Excelencia en la atención</a:t>
          </a:r>
          <a:endParaRPr lang="es-ES" sz="1400" dirty="0"/>
        </a:p>
      </dgm:t>
    </dgm:pt>
    <dgm:pt modelId="{4404A701-A97A-443A-8444-D63B7F96D116}" type="parTrans" cxnId="{A56CE50B-677D-4388-B7BC-469B72DD9D9C}">
      <dgm:prSet/>
      <dgm:spPr/>
      <dgm:t>
        <a:bodyPr/>
        <a:lstStyle/>
        <a:p>
          <a:endParaRPr lang="es-ES" sz="1400"/>
        </a:p>
      </dgm:t>
    </dgm:pt>
    <dgm:pt modelId="{72765FE6-5A41-4A1A-B818-B218C8A6E1FE}" type="sibTrans" cxnId="{A56CE50B-677D-4388-B7BC-469B72DD9D9C}">
      <dgm:prSet/>
      <dgm:spPr/>
      <dgm:t>
        <a:bodyPr/>
        <a:lstStyle/>
        <a:p>
          <a:endParaRPr lang="es-ES" sz="1400"/>
        </a:p>
      </dgm:t>
    </dgm:pt>
    <dgm:pt modelId="{08977755-691F-48A8-9A03-55EE89496CBD}">
      <dgm:prSet phldrT="[Texto]" custT="1"/>
      <dgm:spPr>
        <a:solidFill>
          <a:srgbClr val="A62ADE"/>
        </a:solidFill>
      </dgm:spPr>
      <dgm:t>
        <a:bodyPr/>
        <a:lstStyle/>
        <a:p>
          <a:r>
            <a:rPr lang="es-ES" sz="1400" dirty="0" smtClean="0"/>
            <a:t>Manejo del dolor</a:t>
          </a:r>
          <a:endParaRPr lang="es-ES" sz="1400" dirty="0"/>
        </a:p>
      </dgm:t>
    </dgm:pt>
    <dgm:pt modelId="{42FB40BE-E12D-41E1-B2FB-9DDA6CB1C03F}" type="parTrans" cxnId="{C5187E11-B456-4495-AD8A-A51AF7EDEC37}">
      <dgm:prSet/>
      <dgm:spPr/>
      <dgm:t>
        <a:bodyPr/>
        <a:lstStyle/>
        <a:p>
          <a:endParaRPr lang="es-ES" sz="1400"/>
        </a:p>
      </dgm:t>
    </dgm:pt>
    <dgm:pt modelId="{39E29DF3-9470-4ACF-B9E5-1AF377E96272}" type="sibTrans" cxnId="{C5187E11-B456-4495-AD8A-A51AF7EDEC37}">
      <dgm:prSet custT="1"/>
      <dgm:spPr/>
      <dgm:t>
        <a:bodyPr/>
        <a:lstStyle/>
        <a:p>
          <a:endParaRPr lang="es-ES" sz="1400"/>
        </a:p>
      </dgm:t>
    </dgm:pt>
    <dgm:pt modelId="{34C0C3A6-A7BC-4747-9B61-C3B9E452F18A}" type="pres">
      <dgm:prSet presAssocID="{E7683C31-7845-46DD-8FFF-8CA8897283B2}" presName="linearFlow" presStyleCnt="0">
        <dgm:presLayoutVars>
          <dgm:dir/>
          <dgm:resizeHandles val="exact"/>
        </dgm:presLayoutVars>
      </dgm:prSet>
      <dgm:spPr/>
    </dgm:pt>
    <dgm:pt modelId="{99E38BE2-3CC9-4D41-95A2-5F4F6D7379A8}" type="pres">
      <dgm:prSet presAssocID="{E76FFCAA-C6CF-4D83-A95D-A4D27AC6C5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A31A8-E178-4024-A36D-9C86C0437623}" type="pres">
      <dgm:prSet presAssocID="{E6A55695-3D36-4E18-B744-4BE06038C5E8}" presName="spacerL" presStyleCnt="0"/>
      <dgm:spPr/>
    </dgm:pt>
    <dgm:pt modelId="{1B0AEA7E-67D4-4390-BF9E-0614A5B81B59}" type="pres">
      <dgm:prSet presAssocID="{E6A55695-3D36-4E18-B744-4BE06038C5E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4CBF8C07-8F0C-4AB3-9FD7-A94BF161A027}" type="pres">
      <dgm:prSet presAssocID="{E6A55695-3D36-4E18-B744-4BE06038C5E8}" presName="spacerR" presStyleCnt="0"/>
      <dgm:spPr/>
    </dgm:pt>
    <dgm:pt modelId="{F39A0047-A299-4FEE-91E8-5F10099B7A18}" type="pres">
      <dgm:prSet presAssocID="{05016F34-BCCC-4033-A6BC-244145A2A2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04A234-B759-4D5C-8415-AC7E6BF4081A}" type="pres">
      <dgm:prSet presAssocID="{128B36C4-250C-4BEB-BE46-24EF9021BC95}" presName="spacerL" presStyleCnt="0"/>
      <dgm:spPr/>
    </dgm:pt>
    <dgm:pt modelId="{88C27403-59A5-437B-BF11-56E7C07A7925}" type="pres">
      <dgm:prSet presAssocID="{128B36C4-250C-4BEB-BE46-24EF9021BC95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67C4265-E8EB-4DC6-A981-C3B7540D7D72}" type="pres">
      <dgm:prSet presAssocID="{128B36C4-250C-4BEB-BE46-24EF9021BC95}" presName="spacerR" presStyleCnt="0"/>
      <dgm:spPr/>
    </dgm:pt>
    <dgm:pt modelId="{F666AD73-2312-4926-9164-F00B497A9D9D}" type="pres">
      <dgm:prSet presAssocID="{3EA34AA2-8C82-46CB-92CB-482A5E5DD5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47A20-F253-4990-A874-20D620D6B1F8}" type="pres">
      <dgm:prSet presAssocID="{B391DDE4-998B-43F5-8F5D-7C2A1B823C19}" presName="spacerL" presStyleCnt="0"/>
      <dgm:spPr/>
    </dgm:pt>
    <dgm:pt modelId="{58B29AFB-CC55-41A8-A14B-C57EAA19D8D8}" type="pres">
      <dgm:prSet presAssocID="{B391DDE4-998B-43F5-8F5D-7C2A1B823C1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AF7238A-99F5-4D61-824E-C025FBAAB867}" type="pres">
      <dgm:prSet presAssocID="{B391DDE4-998B-43F5-8F5D-7C2A1B823C19}" presName="spacerR" presStyleCnt="0"/>
      <dgm:spPr/>
    </dgm:pt>
    <dgm:pt modelId="{128244AA-3B16-4C03-8D05-97DC30BC3A79}" type="pres">
      <dgm:prSet presAssocID="{08977755-691F-48A8-9A03-55EE89496C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79493-F97B-43BB-BAC4-090E3B15A33A}" type="pres">
      <dgm:prSet presAssocID="{39E29DF3-9470-4ACF-B9E5-1AF377E96272}" presName="spacerL" presStyleCnt="0"/>
      <dgm:spPr/>
    </dgm:pt>
    <dgm:pt modelId="{524807AA-05A8-44B5-A01E-FA1C21EFDF88}" type="pres">
      <dgm:prSet presAssocID="{39E29DF3-9470-4ACF-B9E5-1AF377E96272}" presName="sibTrans" presStyleLbl="sibTrans2D1" presStyleIdx="3" presStyleCnt="4"/>
      <dgm:spPr/>
      <dgm:t>
        <a:bodyPr/>
        <a:lstStyle/>
        <a:p>
          <a:endParaRPr lang="es-ES"/>
        </a:p>
      </dgm:t>
    </dgm:pt>
    <dgm:pt modelId="{33EDB82E-8510-4941-B511-D15B971E3EC5}" type="pres">
      <dgm:prSet presAssocID="{39E29DF3-9470-4ACF-B9E5-1AF377E96272}" presName="spacerR" presStyleCnt="0"/>
      <dgm:spPr/>
    </dgm:pt>
    <dgm:pt modelId="{7A4A7792-390E-4FF9-B1AB-AAC2F4D257D3}" type="pres">
      <dgm:prSet presAssocID="{7BD3E8E4-7E5E-40D1-BF1E-50C9581CBA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ED8BA2-6E53-42FB-9C14-532DD19185C6}" type="presOf" srcId="{3EA34AA2-8C82-46CB-92CB-482A5E5DD5A5}" destId="{F666AD73-2312-4926-9164-F00B497A9D9D}" srcOrd="0" destOrd="0" presId="urn:microsoft.com/office/officeart/2005/8/layout/equation1"/>
    <dgm:cxn modelId="{CE4A34A7-8099-4148-A86F-6F2995FDCF5F}" srcId="{E7683C31-7845-46DD-8FFF-8CA8897283B2}" destId="{E76FFCAA-C6CF-4D83-A95D-A4D27AC6C5D6}" srcOrd="0" destOrd="0" parTransId="{57D8DEE2-2C3D-4B11-A065-38259FD45DE6}" sibTransId="{E6A55695-3D36-4E18-B744-4BE06038C5E8}"/>
    <dgm:cxn modelId="{015DDC23-F30B-4C83-B7A3-6EBD723EB834}" type="presOf" srcId="{39E29DF3-9470-4ACF-B9E5-1AF377E96272}" destId="{524807AA-05A8-44B5-A01E-FA1C21EFDF88}" srcOrd="0" destOrd="0" presId="urn:microsoft.com/office/officeart/2005/8/layout/equation1"/>
    <dgm:cxn modelId="{C5187E11-B456-4495-AD8A-A51AF7EDEC37}" srcId="{E7683C31-7845-46DD-8FFF-8CA8897283B2}" destId="{08977755-691F-48A8-9A03-55EE89496CBD}" srcOrd="3" destOrd="0" parTransId="{42FB40BE-E12D-41E1-B2FB-9DDA6CB1C03F}" sibTransId="{39E29DF3-9470-4ACF-B9E5-1AF377E96272}"/>
    <dgm:cxn modelId="{4CC495DA-7ED3-4415-8963-734DC1599B00}" srcId="{E7683C31-7845-46DD-8FFF-8CA8897283B2}" destId="{3EA34AA2-8C82-46CB-92CB-482A5E5DD5A5}" srcOrd="2" destOrd="0" parTransId="{238E8809-9AE1-4117-A4A5-0EE71AC8F802}" sibTransId="{B391DDE4-998B-43F5-8F5D-7C2A1B823C19}"/>
    <dgm:cxn modelId="{F99F223B-9BB1-4CEE-863B-54EADF17DC43}" type="presOf" srcId="{08977755-691F-48A8-9A03-55EE89496CBD}" destId="{128244AA-3B16-4C03-8D05-97DC30BC3A79}" srcOrd="0" destOrd="0" presId="urn:microsoft.com/office/officeart/2005/8/layout/equation1"/>
    <dgm:cxn modelId="{248FF9E4-E787-488C-89D7-D49A4DB73367}" type="presOf" srcId="{128B36C4-250C-4BEB-BE46-24EF9021BC95}" destId="{88C27403-59A5-437B-BF11-56E7C07A7925}" srcOrd="0" destOrd="0" presId="urn:microsoft.com/office/officeart/2005/8/layout/equation1"/>
    <dgm:cxn modelId="{BB9B13F1-E193-4664-9CB9-06A642D60BF6}" type="presOf" srcId="{7BD3E8E4-7E5E-40D1-BF1E-50C9581CBA28}" destId="{7A4A7792-390E-4FF9-B1AB-AAC2F4D257D3}" srcOrd="0" destOrd="0" presId="urn:microsoft.com/office/officeart/2005/8/layout/equation1"/>
    <dgm:cxn modelId="{B5484AFD-1009-4C78-9AFE-7B27096775BF}" type="presOf" srcId="{B391DDE4-998B-43F5-8F5D-7C2A1B823C19}" destId="{58B29AFB-CC55-41A8-A14B-C57EAA19D8D8}" srcOrd="0" destOrd="0" presId="urn:microsoft.com/office/officeart/2005/8/layout/equation1"/>
    <dgm:cxn modelId="{85A80424-31C0-4834-8B5C-E0426AA55893}" type="presOf" srcId="{05016F34-BCCC-4033-A6BC-244145A2A204}" destId="{F39A0047-A299-4FEE-91E8-5F10099B7A18}" srcOrd="0" destOrd="0" presId="urn:microsoft.com/office/officeart/2005/8/layout/equation1"/>
    <dgm:cxn modelId="{DE7CFEE4-7AB2-43BA-BDCD-E4792E1094D7}" type="presOf" srcId="{E76FFCAA-C6CF-4D83-A95D-A4D27AC6C5D6}" destId="{99E38BE2-3CC9-4D41-95A2-5F4F6D7379A8}" srcOrd="0" destOrd="0" presId="urn:microsoft.com/office/officeart/2005/8/layout/equation1"/>
    <dgm:cxn modelId="{F9C7FAE4-3690-4F14-988D-7E8053779016}" type="presOf" srcId="{E7683C31-7845-46DD-8FFF-8CA8897283B2}" destId="{34C0C3A6-A7BC-4747-9B61-C3B9E452F18A}" srcOrd="0" destOrd="0" presId="urn:microsoft.com/office/officeart/2005/8/layout/equation1"/>
    <dgm:cxn modelId="{A56CE50B-677D-4388-B7BC-469B72DD9D9C}" srcId="{E7683C31-7845-46DD-8FFF-8CA8897283B2}" destId="{7BD3E8E4-7E5E-40D1-BF1E-50C9581CBA28}" srcOrd="4" destOrd="0" parTransId="{4404A701-A97A-443A-8444-D63B7F96D116}" sibTransId="{72765FE6-5A41-4A1A-B818-B218C8A6E1FE}"/>
    <dgm:cxn modelId="{180B45C6-42E1-47BD-96DA-ACDD7B3CAB5E}" srcId="{E7683C31-7845-46DD-8FFF-8CA8897283B2}" destId="{05016F34-BCCC-4033-A6BC-244145A2A204}" srcOrd="1" destOrd="0" parTransId="{322D1964-607F-4489-A7A0-668B5A816AF6}" sibTransId="{128B36C4-250C-4BEB-BE46-24EF9021BC95}"/>
    <dgm:cxn modelId="{01723BB9-53DF-4F90-B8E6-ED49D1618D2E}" type="presOf" srcId="{E6A55695-3D36-4E18-B744-4BE06038C5E8}" destId="{1B0AEA7E-67D4-4390-BF9E-0614A5B81B59}" srcOrd="0" destOrd="0" presId="urn:microsoft.com/office/officeart/2005/8/layout/equation1"/>
    <dgm:cxn modelId="{5E951A85-9AA0-450D-B83D-C8A77CB97454}" type="presParOf" srcId="{34C0C3A6-A7BC-4747-9B61-C3B9E452F18A}" destId="{99E38BE2-3CC9-4D41-95A2-5F4F6D7379A8}" srcOrd="0" destOrd="0" presId="urn:microsoft.com/office/officeart/2005/8/layout/equation1"/>
    <dgm:cxn modelId="{68135CD4-12B8-4E09-80C3-1347FDCD634D}" type="presParOf" srcId="{34C0C3A6-A7BC-4747-9B61-C3B9E452F18A}" destId="{8C7A31A8-E178-4024-A36D-9C86C0437623}" srcOrd="1" destOrd="0" presId="urn:microsoft.com/office/officeart/2005/8/layout/equation1"/>
    <dgm:cxn modelId="{02C90618-7592-489A-8BCA-90A5886DCB83}" type="presParOf" srcId="{34C0C3A6-A7BC-4747-9B61-C3B9E452F18A}" destId="{1B0AEA7E-67D4-4390-BF9E-0614A5B81B59}" srcOrd="2" destOrd="0" presId="urn:microsoft.com/office/officeart/2005/8/layout/equation1"/>
    <dgm:cxn modelId="{55955D55-FCCB-4A56-B38F-2E22DCD2B27D}" type="presParOf" srcId="{34C0C3A6-A7BC-4747-9B61-C3B9E452F18A}" destId="{4CBF8C07-8F0C-4AB3-9FD7-A94BF161A027}" srcOrd="3" destOrd="0" presId="urn:microsoft.com/office/officeart/2005/8/layout/equation1"/>
    <dgm:cxn modelId="{9D12E07E-C96C-4FB5-AE8E-31032579A408}" type="presParOf" srcId="{34C0C3A6-A7BC-4747-9B61-C3B9E452F18A}" destId="{F39A0047-A299-4FEE-91E8-5F10099B7A18}" srcOrd="4" destOrd="0" presId="urn:microsoft.com/office/officeart/2005/8/layout/equation1"/>
    <dgm:cxn modelId="{B955F6D5-EAB0-46D7-968B-C66351A7EC1C}" type="presParOf" srcId="{34C0C3A6-A7BC-4747-9B61-C3B9E452F18A}" destId="{EF04A234-B759-4D5C-8415-AC7E6BF4081A}" srcOrd="5" destOrd="0" presId="urn:microsoft.com/office/officeart/2005/8/layout/equation1"/>
    <dgm:cxn modelId="{D0277BCE-0D13-489A-99DB-22090B37B0B0}" type="presParOf" srcId="{34C0C3A6-A7BC-4747-9B61-C3B9E452F18A}" destId="{88C27403-59A5-437B-BF11-56E7C07A7925}" srcOrd="6" destOrd="0" presId="urn:microsoft.com/office/officeart/2005/8/layout/equation1"/>
    <dgm:cxn modelId="{B3E7F20F-7143-4AF2-9EA8-660E905936E6}" type="presParOf" srcId="{34C0C3A6-A7BC-4747-9B61-C3B9E452F18A}" destId="{467C4265-E8EB-4DC6-A981-C3B7540D7D72}" srcOrd="7" destOrd="0" presId="urn:microsoft.com/office/officeart/2005/8/layout/equation1"/>
    <dgm:cxn modelId="{9DAF55FA-A532-475B-8759-D08DEE4CD74C}" type="presParOf" srcId="{34C0C3A6-A7BC-4747-9B61-C3B9E452F18A}" destId="{F666AD73-2312-4926-9164-F00B497A9D9D}" srcOrd="8" destOrd="0" presId="urn:microsoft.com/office/officeart/2005/8/layout/equation1"/>
    <dgm:cxn modelId="{549D1D78-1C8D-4E77-956D-868BBC89F97C}" type="presParOf" srcId="{34C0C3A6-A7BC-4747-9B61-C3B9E452F18A}" destId="{26F47A20-F253-4990-A874-20D620D6B1F8}" srcOrd="9" destOrd="0" presId="urn:microsoft.com/office/officeart/2005/8/layout/equation1"/>
    <dgm:cxn modelId="{AE17C892-F3F6-4729-B41A-CF12D6AB4FC9}" type="presParOf" srcId="{34C0C3A6-A7BC-4747-9B61-C3B9E452F18A}" destId="{58B29AFB-CC55-41A8-A14B-C57EAA19D8D8}" srcOrd="10" destOrd="0" presId="urn:microsoft.com/office/officeart/2005/8/layout/equation1"/>
    <dgm:cxn modelId="{35A7E3D2-41D1-4F51-81D7-8A97AB7DF6C4}" type="presParOf" srcId="{34C0C3A6-A7BC-4747-9B61-C3B9E452F18A}" destId="{BAF7238A-99F5-4D61-824E-C025FBAAB867}" srcOrd="11" destOrd="0" presId="urn:microsoft.com/office/officeart/2005/8/layout/equation1"/>
    <dgm:cxn modelId="{7F533115-5468-4510-9AC7-2DA84BFF8DD8}" type="presParOf" srcId="{34C0C3A6-A7BC-4747-9B61-C3B9E452F18A}" destId="{128244AA-3B16-4C03-8D05-97DC30BC3A79}" srcOrd="12" destOrd="0" presId="urn:microsoft.com/office/officeart/2005/8/layout/equation1"/>
    <dgm:cxn modelId="{32B95063-5F8E-426C-88F1-3F58BBD7FA70}" type="presParOf" srcId="{34C0C3A6-A7BC-4747-9B61-C3B9E452F18A}" destId="{E2579493-F97B-43BB-BAC4-090E3B15A33A}" srcOrd="13" destOrd="0" presId="urn:microsoft.com/office/officeart/2005/8/layout/equation1"/>
    <dgm:cxn modelId="{2EC78321-CD3B-4A5F-9855-A51FB988BB8D}" type="presParOf" srcId="{34C0C3A6-A7BC-4747-9B61-C3B9E452F18A}" destId="{524807AA-05A8-44B5-A01E-FA1C21EFDF88}" srcOrd="14" destOrd="0" presId="urn:microsoft.com/office/officeart/2005/8/layout/equation1"/>
    <dgm:cxn modelId="{AEB388DF-7BAE-4D63-B647-47A00D873731}" type="presParOf" srcId="{34C0C3A6-A7BC-4747-9B61-C3B9E452F18A}" destId="{33EDB82E-8510-4941-B511-D15B971E3EC5}" srcOrd="15" destOrd="0" presId="urn:microsoft.com/office/officeart/2005/8/layout/equation1"/>
    <dgm:cxn modelId="{CAF76DC2-EB62-463E-BAC9-E247BF87DC66}" type="presParOf" srcId="{34C0C3A6-A7BC-4747-9B61-C3B9E452F18A}" destId="{7A4A7792-390E-4FF9-B1AB-AAC2F4D257D3}" srcOrd="16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13AE3D-05AC-4722-A6B5-DE0160F2EF5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80570-568E-4EE9-88BE-17559A0ED924}">
      <dgm:prSet phldrT="[Texto]"/>
      <dgm:spPr/>
      <dgm:t>
        <a:bodyPr/>
        <a:lstStyle/>
        <a:p>
          <a:r>
            <a:rPr lang="es-ES" dirty="0" smtClean="0"/>
            <a:t>Interacciones humanas empáticas</a:t>
          </a:r>
          <a:endParaRPr lang="es-ES" dirty="0"/>
        </a:p>
      </dgm:t>
    </dgm:pt>
    <dgm:pt modelId="{FABB7580-A03C-4F37-97DE-03629ED4280E}" type="parTrans" cxnId="{AFE68C4E-439E-44F1-9DF2-C92BB331A138}">
      <dgm:prSet/>
      <dgm:spPr/>
      <dgm:t>
        <a:bodyPr/>
        <a:lstStyle/>
        <a:p>
          <a:endParaRPr lang="es-ES"/>
        </a:p>
      </dgm:t>
    </dgm:pt>
    <dgm:pt modelId="{1BCCAEDB-7839-4D15-9982-37E2F12D2B09}" type="sibTrans" cxnId="{AFE68C4E-439E-44F1-9DF2-C92BB331A138}">
      <dgm:prSet/>
      <dgm:spPr/>
      <dgm:t>
        <a:bodyPr/>
        <a:lstStyle/>
        <a:p>
          <a:endParaRPr lang="es-ES"/>
        </a:p>
      </dgm:t>
    </dgm:pt>
    <dgm:pt modelId="{495C88AB-8868-45B5-9BE3-DCAFA9E5326B}">
      <dgm:prSet phldrT="[Texto]"/>
      <dgm:spPr/>
      <dgm:t>
        <a:bodyPr/>
        <a:lstStyle/>
        <a:p>
          <a:r>
            <a:rPr lang="es-ES" dirty="0" smtClean="0"/>
            <a:t>Acceso a información, educación</a:t>
          </a:r>
          <a:endParaRPr lang="es-ES" dirty="0"/>
        </a:p>
      </dgm:t>
    </dgm:pt>
    <dgm:pt modelId="{A3415F7A-A529-42A7-82C9-8A351D7DE3BD}" type="parTrans" cxnId="{E6C98757-98BC-48D1-9E0B-4F90C94CB1D7}">
      <dgm:prSet/>
      <dgm:spPr/>
      <dgm:t>
        <a:bodyPr/>
        <a:lstStyle/>
        <a:p>
          <a:endParaRPr lang="es-ES"/>
        </a:p>
      </dgm:t>
    </dgm:pt>
    <dgm:pt modelId="{F062A3FF-ACA2-4DDE-BB2B-F9850D9489BA}" type="sibTrans" cxnId="{E6C98757-98BC-48D1-9E0B-4F90C94CB1D7}">
      <dgm:prSet/>
      <dgm:spPr/>
      <dgm:t>
        <a:bodyPr/>
        <a:lstStyle/>
        <a:p>
          <a:endParaRPr lang="es-ES"/>
        </a:p>
      </dgm:t>
    </dgm:pt>
    <dgm:pt modelId="{69200CA2-29D9-4A91-AFBA-879ECE377897}">
      <dgm:prSet phldrT="[Texto]"/>
      <dgm:spPr/>
      <dgm:t>
        <a:bodyPr/>
        <a:lstStyle/>
        <a:p>
          <a:r>
            <a:rPr lang="es-MX" dirty="0" smtClean="0"/>
            <a:t>Apoyo y participación de familia</a:t>
          </a:r>
          <a:endParaRPr lang="es-ES" dirty="0"/>
        </a:p>
      </dgm:t>
    </dgm:pt>
    <dgm:pt modelId="{069E357F-8AD1-431C-8C89-2FAC90D322C4}" type="parTrans" cxnId="{BCE64798-6156-4742-956E-7FAF14F2DBA2}">
      <dgm:prSet/>
      <dgm:spPr/>
      <dgm:t>
        <a:bodyPr/>
        <a:lstStyle/>
        <a:p>
          <a:endParaRPr lang="es-ES"/>
        </a:p>
      </dgm:t>
    </dgm:pt>
    <dgm:pt modelId="{D5498921-38F6-4D7A-9CDF-1A91E1DEF1A8}" type="sibTrans" cxnId="{BCE64798-6156-4742-956E-7FAF14F2DBA2}">
      <dgm:prSet/>
      <dgm:spPr/>
      <dgm:t>
        <a:bodyPr/>
        <a:lstStyle/>
        <a:p>
          <a:endParaRPr lang="es-ES"/>
        </a:p>
      </dgm:t>
    </dgm:pt>
    <dgm:pt modelId="{FC2510D4-F0E4-430A-BD69-08100DBC7434}">
      <dgm:prSet phldrT="[Texto]"/>
      <dgm:spPr/>
      <dgm:t>
        <a:bodyPr/>
        <a:lstStyle/>
        <a:p>
          <a:r>
            <a:rPr lang="es-ES" dirty="0" smtClean="0"/>
            <a:t>Ambiente terapéutico</a:t>
          </a:r>
          <a:endParaRPr lang="es-ES" dirty="0"/>
        </a:p>
      </dgm:t>
    </dgm:pt>
    <dgm:pt modelId="{EA63A206-C21E-4EF7-A408-693028DC4FF8}" type="parTrans" cxnId="{D13C1C50-2A3D-4AB6-8F0E-CC9333FB20BE}">
      <dgm:prSet/>
      <dgm:spPr/>
      <dgm:t>
        <a:bodyPr/>
        <a:lstStyle/>
        <a:p>
          <a:endParaRPr lang="es-ES"/>
        </a:p>
      </dgm:t>
    </dgm:pt>
    <dgm:pt modelId="{A71829CC-A057-4616-B5C9-56A060135B0F}" type="sibTrans" cxnId="{D13C1C50-2A3D-4AB6-8F0E-CC9333FB20BE}">
      <dgm:prSet/>
      <dgm:spPr/>
      <dgm:t>
        <a:bodyPr/>
        <a:lstStyle/>
        <a:p>
          <a:endParaRPr lang="es-ES"/>
        </a:p>
      </dgm:t>
    </dgm:pt>
    <dgm:pt modelId="{ED45DE70-D151-4CFE-BE85-A8B124D22F21}">
      <dgm:prSet phldrT="[Texto]"/>
      <dgm:spPr/>
      <dgm:t>
        <a:bodyPr/>
        <a:lstStyle/>
        <a:p>
          <a:r>
            <a:rPr lang="es-MX" dirty="0" smtClean="0"/>
            <a:t>Nutrición para el cuerpo, la mente y  el alma</a:t>
          </a:r>
          <a:endParaRPr lang="es-ES" dirty="0"/>
        </a:p>
      </dgm:t>
    </dgm:pt>
    <dgm:pt modelId="{8A74A0EC-514A-4F67-9EBE-1FB292EC9364}" type="parTrans" cxnId="{6D41106B-8E11-4475-BEA6-E3739CDA3827}">
      <dgm:prSet/>
      <dgm:spPr/>
      <dgm:t>
        <a:bodyPr/>
        <a:lstStyle/>
        <a:p>
          <a:endParaRPr lang="es-ES"/>
        </a:p>
      </dgm:t>
    </dgm:pt>
    <dgm:pt modelId="{07403741-159A-42AA-8604-04351B977AA6}" type="sibTrans" cxnId="{6D41106B-8E11-4475-BEA6-E3739CDA3827}">
      <dgm:prSet/>
      <dgm:spPr/>
      <dgm:t>
        <a:bodyPr/>
        <a:lstStyle/>
        <a:p>
          <a:endParaRPr lang="es-ES"/>
        </a:p>
      </dgm:t>
    </dgm:pt>
    <dgm:pt modelId="{3F78A15B-F563-4EE2-865C-5DB570BC5870}">
      <dgm:prSet phldrT="[Texto]"/>
      <dgm:spPr/>
      <dgm:t>
        <a:bodyPr/>
        <a:lstStyle/>
        <a:p>
          <a:r>
            <a:rPr lang="es-ES" dirty="0" smtClean="0"/>
            <a:t>Involucrar a la Comunidad</a:t>
          </a:r>
          <a:endParaRPr lang="es-ES" dirty="0"/>
        </a:p>
      </dgm:t>
    </dgm:pt>
    <dgm:pt modelId="{16CF8234-0C3B-4E82-997D-4623CB052067}" type="parTrans" cxnId="{D4BA8B93-EA61-4FDF-BA77-CFEE974E39A5}">
      <dgm:prSet/>
      <dgm:spPr/>
      <dgm:t>
        <a:bodyPr/>
        <a:lstStyle/>
        <a:p>
          <a:endParaRPr lang="es-ES"/>
        </a:p>
      </dgm:t>
    </dgm:pt>
    <dgm:pt modelId="{EFC2BC51-79DC-4007-8CEB-29002F5004C7}" type="sibTrans" cxnId="{D4BA8B93-EA61-4FDF-BA77-CFEE974E39A5}">
      <dgm:prSet/>
      <dgm:spPr/>
      <dgm:t>
        <a:bodyPr/>
        <a:lstStyle/>
        <a:p>
          <a:endParaRPr lang="es-ES"/>
        </a:p>
      </dgm:t>
    </dgm:pt>
    <dgm:pt modelId="{42C76B1B-A233-4F1D-B770-69BE9A47FBE5}" type="pres">
      <dgm:prSet presAssocID="{3613AE3D-05AC-4722-A6B5-DE0160F2EF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FA29F3-BBC6-4AD4-B5CF-AB15751C56AB}" type="pres">
      <dgm:prSet presAssocID="{FA980570-568E-4EE9-88BE-17559A0ED924}" presName="linNode" presStyleCnt="0"/>
      <dgm:spPr/>
    </dgm:pt>
    <dgm:pt modelId="{E9AF9CF7-1127-4E17-A0B7-B3320B453626}" type="pres">
      <dgm:prSet presAssocID="{FA980570-568E-4EE9-88BE-17559A0ED924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BD6AEA-022B-4DE9-81DC-8DBA36081751}" type="pres">
      <dgm:prSet presAssocID="{FA980570-568E-4EE9-88BE-17559A0ED924}" presName="childShp" presStyleLbl="bgAccFollowNode1" presStyleIdx="0" presStyleCnt="6">
        <dgm:presLayoutVars>
          <dgm:bulletEnabled val="1"/>
        </dgm:presLayoutVars>
      </dgm:prSet>
      <dgm:spPr/>
    </dgm:pt>
    <dgm:pt modelId="{087BC15D-03FB-4ACB-923E-FB7E2EFAE156}" type="pres">
      <dgm:prSet presAssocID="{1BCCAEDB-7839-4D15-9982-37E2F12D2B09}" presName="spacing" presStyleCnt="0"/>
      <dgm:spPr/>
    </dgm:pt>
    <dgm:pt modelId="{B59029CA-F30F-4E56-B078-6D4B2FE9DCAF}" type="pres">
      <dgm:prSet presAssocID="{495C88AB-8868-45B5-9BE3-DCAFA9E5326B}" presName="linNode" presStyleCnt="0"/>
      <dgm:spPr/>
    </dgm:pt>
    <dgm:pt modelId="{8E6BB50B-DC3A-4A6C-8565-4DB32F7A097B}" type="pres">
      <dgm:prSet presAssocID="{495C88AB-8868-45B5-9BE3-DCAFA9E5326B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B3180A-C25C-40C0-B96D-E4088CC52681}" type="pres">
      <dgm:prSet presAssocID="{495C88AB-8868-45B5-9BE3-DCAFA9E5326B}" presName="childShp" presStyleLbl="bgAccFollowNode1" presStyleIdx="1" presStyleCnt="6">
        <dgm:presLayoutVars>
          <dgm:bulletEnabled val="1"/>
        </dgm:presLayoutVars>
      </dgm:prSet>
      <dgm:spPr/>
    </dgm:pt>
    <dgm:pt modelId="{742093C5-EEC3-4239-96C6-E63EE824DDC2}" type="pres">
      <dgm:prSet presAssocID="{F062A3FF-ACA2-4DDE-BB2B-F9850D9489BA}" presName="spacing" presStyleCnt="0"/>
      <dgm:spPr/>
    </dgm:pt>
    <dgm:pt modelId="{8B68CB67-6FA2-4AEE-8775-9488EB1AF393}" type="pres">
      <dgm:prSet presAssocID="{69200CA2-29D9-4A91-AFBA-879ECE377897}" presName="linNode" presStyleCnt="0"/>
      <dgm:spPr/>
    </dgm:pt>
    <dgm:pt modelId="{5F49A6B3-8184-42BF-BCC4-B01F46EBDE2F}" type="pres">
      <dgm:prSet presAssocID="{69200CA2-29D9-4A91-AFBA-879ECE377897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9B01D-7BCA-4F46-8E7D-E1B1A3151D07}" type="pres">
      <dgm:prSet presAssocID="{69200CA2-29D9-4A91-AFBA-879ECE377897}" presName="childShp" presStyleLbl="bgAccFollowNode1" presStyleIdx="2" presStyleCnt="6">
        <dgm:presLayoutVars>
          <dgm:bulletEnabled val="1"/>
        </dgm:presLayoutVars>
      </dgm:prSet>
      <dgm:spPr/>
    </dgm:pt>
    <dgm:pt modelId="{5EF031F8-29C1-4D8C-8A34-89590CF2290A}" type="pres">
      <dgm:prSet presAssocID="{D5498921-38F6-4D7A-9CDF-1A91E1DEF1A8}" presName="spacing" presStyleCnt="0"/>
      <dgm:spPr/>
    </dgm:pt>
    <dgm:pt modelId="{8AB337A5-92D1-4A79-A2D4-576F8F33451D}" type="pres">
      <dgm:prSet presAssocID="{FC2510D4-F0E4-430A-BD69-08100DBC7434}" presName="linNode" presStyleCnt="0"/>
      <dgm:spPr/>
    </dgm:pt>
    <dgm:pt modelId="{6980A601-AC20-4D81-83D4-13AA25E8B865}" type="pres">
      <dgm:prSet presAssocID="{FC2510D4-F0E4-430A-BD69-08100DBC7434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9BDD71-E681-4108-B60F-4D8BA5350C0B}" type="pres">
      <dgm:prSet presAssocID="{FC2510D4-F0E4-430A-BD69-08100DBC7434}" presName="childShp" presStyleLbl="bgAccFollowNode1" presStyleIdx="3" presStyleCnt="6">
        <dgm:presLayoutVars>
          <dgm:bulletEnabled val="1"/>
        </dgm:presLayoutVars>
      </dgm:prSet>
      <dgm:spPr/>
    </dgm:pt>
    <dgm:pt modelId="{A82FCB4F-F1F7-4868-9F87-02C1FF4406D2}" type="pres">
      <dgm:prSet presAssocID="{A71829CC-A057-4616-B5C9-56A060135B0F}" presName="spacing" presStyleCnt="0"/>
      <dgm:spPr/>
    </dgm:pt>
    <dgm:pt modelId="{03A22EB1-0E1E-4720-8FFC-233528EEBBA9}" type="pres">
      <dgm:prSet presAssocID="{ED45DE70-D151-4CFE-BE85-A8B124D22F21}" presName="linNode" presStyleCnt="0"/>
      <dgm:spPr/>
    </dgm:pt>
    <dgm:pt modelId="{8AD2D5D4-6192-4007-96DE-728AD1CAF410}" type="pres">
      <dgm:prSet presAssocID="{ED45DE70-D151-4CFE-BE85-A8B124D22F21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3B7CC-9224-4797-804E-59CCEF437073}" type="pres">
      <dgm:prSet presAssocID="{ED45DE70-D151-4CFE-BE85-A8B124D22F21}" presName="childShp" presStyleLbl="bgAccFollowNode1" presStyleIdx="4" presStyleCnt="6">
        <dgm:presLayoutVars>
          <dgm:bulletEnabled val="1"/>
        </dgm:presLayoutVars>
      </dgm:prSet>
      <dgm:spPr/>
    </dgm:pt>
    <dgm:pt modelId="{8DFCA9A8-9DB2-4B93-A921-91ED96C246C4}" type="pres">
      <dgm:prSet presAssocID="{07403741-159A-42AA-8604-04351B977AA6}" presName="spacing" presStyleCnt="0"/>
      <dgm:spPr/>
    </dgm:pt>
    <dgm:pt modelId="{E832B405-7B4E-4829-A29B-19E44B239AD1}" type="pres">
      <dgm:prSet presAssocID="{3F78A15B-F563-4EE2-865C-5DB570BC5870}" presName="linNode" presStyleCnt="0"/>
      <dgm:spPr/>
    </dgm:pt>
    <dgm:pt modelId="{DD36FB0C-7A3B-4722-81F5-71BAB5473DEB}" type="pres">
      <dgm:prSet presAssocID="{3F78A15B-F563-4EE2-865C-5DB570BC5870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5E7A9-0931-42BF-B1D2-D23296706975}" type="pres">
      <dgm:prSet presAssocID="{3F78A15B-F563-4EE2-865C-5DB570BC5870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962EB257-AB50-4662-A6F8-A62664CC025F}" type="presOf" srcId="{69200CA2-29D9-4A91-AFBA-879ECE377897}" destId="{5F49A6B3-8184-42BF-BCC4-B01F46EBDE2F}" srcOrd="0" destOrd="0" presId="urn:microsoft.com/office/officeart/2005/8/layout/vList6"/>
    <dgm:cxn modelId="{AFE68C4E-439E-44F1-9DF2-C92BB331A138}" srcId="{3613AE3D-05AC-4722-A6B5-DE0160F2EF5E}" destId="{FA980570-568E-4EE9-88BE-17559A0ED924}" srcOrd="0" destOrd="0" parTransId="{FABB7580-A03C-4F37-97DE-03629ED4280E}" sibTransId="{1BCCAEDB-7839-4D15-9982-37E2F12D2B09}"/>
    <dgm:cxn modelId="{D13C1C50-2A3D-4AB6-8F0E-CC9333FB20BE}" srcId="{3613AE3D-05AC-4722-A6B5-DE0160F2EF5E}" destId="{FC2510D4-F0E4-430A-BD69-08100DBC7434}" srcOrd="3" destOrd="0" parTransId="{EA63A206-C21E-4EF7-A408-693028DC4FF8}" sibTransId="{A71829CC-A057-4616-B5C9-56A060135B0F}"/>
    <dgm:cxn modelId="{272664C9-9B6B-40DE-9DFF-7EA647716CA0}" type="presOf" srcId="{ED45DE70-D151-4CFE-BE85-A8B124D22F21}" destId="{8AD2D5D4-6192-4007-96DE-728AD1CAF410}" srcOrd="0" destOrd="0" presId="urn:microsoft.com/office/officeart/2005/8/layout/vList6"/>
    <dgm:cxn modelId="{65CD517E-3E79-497C-99B3-F995DB0FA872}" type="presOf" srcId="{3613AE3D-05AC-4722-A6B5-DE0160F2EF5E}" destId="{42C76B1B-A233-4F1D-B770-69BE9A47FBE5}" srcOrd="0" destOrd="0" presId="urn:microsoft.com/office/officeart/2005/8/layout/vList6"/>
    <dgm:cxn modelId="{6D41106B-8E11-4475-BEA6-E3739CDA3827}" srcId="{3613AE3D-05AC-4722-A6B5-DE0160F2EF5E}" destId="{ED45DE70-D151-4CFE-BE85-A8B124D22F21}" srcOrd="4" destOrd="0" parTransId="{8A74A0EC-514A-4F67-9EBE-1FB292EC9364}" sibTransId="{07403741-159A-42AA-8604-04351B977AA6}"/>
    <dgm:cxn modelId="{E6C98757-98BC-48D1-9E0B-4F90C94CB1D7}" srcId="{3613AE3D-05AC-4722-A6B5-DE0160F2EF5E}" destId="{495C88AB-8868-45B5-9BE3-DCAFA9E5326B}" srcOrd="1" destOrd="0" parTransId="{A3415F7A-A529-42A7-82C9-8A351D7DE3BD}" sibTransId="{F062A3FF-ACA2-4DDE-BB2B-F9850D9489BA}"/>
    <dgm:cxn modelId="{BCE64798-6156-4742-956E-7FAF14F2DBA2}" srcId="{3613AE3D-05AC-4722-A6B5-DE0160F2EF5E}" destId="{69200CA2-29D9-4A91-AFBA-879ECE377897}" srcOrd="2" destOrd="0" parTransId="{069E357F-8AD1-431C-8C89-2FAC90D322C4}" sibTransId="{D5498921-38F6-4D7A-9CDF-1A91E1DEF1A8}"/>
    <dgm:cxn modelId="{36DCA989-5D11-4ED8-9BBE-07BBBFE6317F}" type="presOf" srcId="{495C88AB-8868-45B5-9BE3-DCAFA9E5326B}" destId="{8E6BB50B-DC3A-4A6C-8565-4DB32F7A097B}" srcOrd="0" destOrd="0" presId="urn:microsoft.com/office/officeart/2005/8/layout/vList6"/>
    <dgm:cxn modelId="{D4BA8B93-EA61-4FDF-BA77-CFEE974E39A5}" srcId="{3613AE3D-05AC-4722-A6B5-DE0160F2EF5E}" destId="{3F78A15B-F563-4EE2-865C-5DB570BC5870}" srcOrd="5" destOrd="0" parTransId="{16CF8234-0C3B-4E82-997D-4623CB052067}" sibTransId="{EFC2BC51-79DC-4007-8CEB-29002F5004C7}"/>
    <dgm:cxn modelId="{1E937201-98BB-448B-87F6-4F7D3E3951DD}" type="presOf" srcId="{FA980570-568E-4EE9-88BE-17559A0ED924}" destId="{E9AF9CF7-1127-4E17-A0B7-B3320B453626}" srcOrd="0" destOrd="0" presId="urn:microsoft.com/office/officeart/2005/8/layout/vList6"/>
    <dgm:cxn modelId="{0C0AAF3A-9306-4B33-9331-D7A5C01FB61E}" type="presOf" srcId="{FC2510D4-F0E4-430A-BD69-08100DBC7434}" destId="{6980A601-AC20-4D81-83D4-13AA25E8B865}" srcOrd="0" destOrd="0" presId="urn:microsoft.com/office/officeart/2005/8/layout/vList6"/>
    <dgm:cxn modelId="{5C42EED6-C0A4-4EB9-9874-6B3D1483E282}" type="presOf" srcId="{3F78A15B-F563-4EE2-865C-5DB570BC5870}" destId="{DD36FB0C-7A3B-4722-81F5-71BAB5473DEB}" srcOrd="0" destOrd="0" presId="urn:microsoft.com/office/officeart/2005/8/layout/vList6"/>
    <dgm:cxn modelId="{9F1E3DBD-7B0A-4C80-A35D-DF5297DC104F}" type="presParOf" srcId="{42C76B1B-A233-4F1D-B770-69BE9A47FBE5}" destId="{2CFA29F3-BBC6-4AD4-B5CF-AB15751C56AB}" srcOrd="0" destOrd="0" presId="urn:microsoft.com/office/officeart/2005/8/layout/vList6"/>
    <dgm:cxn modelId="{138F1B3C-FF25-445C-94A3-70EE4A9851D1}" type="presParOf" srcId="{2CFA29F3-BBC6-4AD4-B5CF-AB15751C56AB}" destId="{E9AF9CF7-1127-4E17-A0B7-B3320B453626}" srcOrd="0" destOrd="0" presId="urn:microsoft.com/office/officeart/2005/8/layout/vList6"/>
    <dgm:cxn modelId="{DA6BC53D-AD39-4DB0-A3DC-523EC3BE2D05}" type="presParOf" srcId="{2CFA29F3-BBC6-4AD4-B5CF-AB15751C56AB}" destId="{E8BD6AEA-022B-4DE9-81DC-8DBA36081751}" srcOrd="1" destOrd="0" presId="urn:microsoft.com/office/officeart/2005/8/layout/vList6"/>
    <dgm:cxn modelId="{F35E1C2D-F46A-468C-8177-D365CA591F07}" type="presParOf" srcId="{42C76B1B-A233-4F1D-B770-69BE9A47FBE5}" destId="{087BC15D-03FB-4ACB-923E-FB7E2EFAE156}" srcOrd="1" destOrd="0" presId="urn:microsoft.com/office/officeart/2005/8/layout/vList6"/>
    <dgm:cxn modelId="{7ADE064B-3C86-4202-8E60-96AC57986BBF}" type="presParOf" srcId="{42C76B1B-A233-4F1D-B770-69BE9A47FBE5}" destId="{B59029CA-F30F-4E56-B078-6D4B2FE9DCAF}" srcOrd="2" destOrd="0" presId="urn:microsoft.com/office/officeart/2005/8/layout/vList6"/>
    <dgm:cxn modelId="{47D0A598-32E8-4344-BDFD-64A34527B62D}" type="presParOf" srcId="{B59029CA-F30F-4E56-B078-6D4B2FE9DCAF}" destId="{8E6BB50B-DC3A-4A6C-8565-4DB32F7A097B}" srcOrd="0" destOrd="0" presId="urn:microsoft.com/office/officeart/2005/8/layout/vList6"/>
    <dgm:cxn modelId="{5C6313A4-C83C-4CD9-BA5D-FC6061CAC45F}" type="presParOf" srcId="{B59029CA-F30F-4E56-B078-6D4B2FE9DCAF}" destId="{F8B3180A-C25C-40C0-B96D-E4088CC52681}" srcOrd="1" destOrd="0" presId="urn:microsoft.com/office/officeart/2005/8/layout/vList6"/>
    <dgm:cxn modelId="{C02ABA7E-0582-4CD3-9957-97BAAB07096C}" type="presParOf" srcId="{42C76B1B-A233-4F1D-B770-69BE9A47FBE5}" destId="{742093C5-EEC3-4239-96C6-E63EE824DDC2}" srcOrd="3" destOrd="0" presId="urn:microsoft.com/office/officeart/2005/8/layout/vList6"/>
    <dgm:cxn modelId="{D88F759C-450C-48B8-A6BF-87A67494D599}" type="presParOf" srcId="{42C76B1B-A233-4F1D-B770-69BE9A47FBE5}" destId="{8B68CB67-6FA2-4AEE-8775-9488EB1AF393}" srcOrd="4" destOrd="0" presId="urn:microsoft.com/office/officeart/2005/8/layout/vList6"/>
    <dgm:cxn modelId="{EF37BADA-5962-4BD1-B6EF-B7BB188B7234}" type="presParOf" srcId="{8B68CB67-6FA2-4AEE-8775-9488EB1AF393}" destId="{5F49A6B3-8184-42BF-BCC4-B01F46EBDE2F}" srcOrd="0" destOrd="0" presId="urn:microsoft.com/office/officeart/2005/8/layout/vList6"/>
    <dgm:cxn modelId="{1805E567-DF7A-411C-B476-AFAD5D43D85F}" type="presParOf" srcId="{8B68CB67-6FA2-4AEE-8775-9488EB1AF393}" destId="{E5D9B01D-7BCA-4F46-8E7D-E1B1A3151D07}" srcOrd="1" destOrd="0" presId="urn:microsoft.com/office/officeart/2005/8/layout/vList6"/>
    <dgm:cxn modelId="{E4182C18-CD48-48C8-AD52-A9200D1B72C9}" type="presParOf" srcId="{42C76B1B-A233-4F1D-B770-69BE9A47FBE5}" destId="{5EF031F8-29C1-4D8C-8A34-89590CF2290A}" srcOrd="5" destOrd="0" presId="urn:microsoft.com/office/officeart/2005/8/layout/vList6"/>
    <dgm:cxn modelId="{77A8B51E-636E-46E7-BBCE-5618ADD2AEB1}" type="presParOf" srcId="{42C76B1B-A233-4F1D-B770-69BE9A47FBE5}" destId="{8AB337A5-92D1-4A79-A2D4-576F8F33451D}" srcOrd="6" destOrd="0" presId="urn:microsoft.com/office/officeart/2005/8/layout/vList6"/>
    <dgm:cxn modelId="{1A8FA351-20D8-422D-A477-8AE3B54287D9}" type="presParOf" srcId="{8AB337A5-92D1-4A79-A2D4-576F8F33451D}" destId="{6980A601-AC20-4D81-83D4-13AA25E8B865}" srcOrd="0" destOrd="0" presId="urn:microsoft.com/office/officeart/2005/8/layout/vList6"/>
    <dgm:cxn modelId="{A21293D8-A931-4758-BF36-4B8B05DC520A}" type="presParOf" srcId="{8AB337A5-92D1-4A79-A2D4-576F8F33451D}" destId="{019BDD71-E681-4108-B60F-4D8BA5350C0B}" srcOrd="1" destOrd="0" presId="urn:microsoft.com/office/officeart/2005/8/layout/vList6"/>
    <dgm:cxn modelId="{FFE0175D-47F0-4387-A328-78D0B27D18D3}" type="presParOf" srcId="{42C76B1B-A233-4F1D-B770-69BE9A47FBE5}" destId="{A82FCB4F-F1F7-4868-9F87-02C1FF4406D2}" srcOrd="7" destOrd="0" presId="urn:microsoft.com/office/officeart/2005/8/layout/vList6"/>
    <dgm:cxn modelId="{A902F334-4B5F-4C63-B5CF-3B41F422324A}" type="presParOf" srcId="{42C76B1B-A233-4F1D-B770-69BE9A47FBE5}" destId="{03A22EB1-0E1E-4720-8FFC-233528EEBBA9}" srcOrd="8" destOrd="0" presId="urn:microsoft.com/office/officeart/2005/8/layout/vList6"/>
    <dgm:cxn modelId="{74E79EAB-E71D-4239-B767-47E04EA542C1}" type="presParOf" srcId="{03A22EB1-0E1E-4720-8FFC-233528EEBBA9}" destId="{8AD2D5D4-6192-4007-96DE-728AD1CAF410}" srcOrd="0" destOrd="0" presId="urn:microsoft.com/office/officeart/2005/8/layout/vList6"/>
    <dgm:cxn modelId="{98C0154C-9353-4456-8322-990A97FE2CEF}" type="presParOf" srcId="{03A22EB1-0E1E-4720-8FFC-233528EEBBA9}" destId="{5C93B7CC-9224-4797-804E-59CCEF437073}" srcOrd="1" destOrd="0" presId="urn:microsoft.com/office/officeart/2005/8/layout/vList6"/>
    <dgm:cxn modelId="{50ED7EB9-DBCA-4879-87A0-6CFE6B856E50}" type="presParOf" srcId="{42C76B1B-A233-4F1D-B770-69BE9A47FBE5}" destId="{8DFCA9A8-9DB2-4B93-A921-91ED96C246C4}" srcOrd="9" destOrd="0" presId="urn:microsoft.com/office/officeart/2005/8/layout/vList6"/>
    <dgm:cxn modelId="{1E8B3A7C-449B-4874-9CD7-179B39D87093}" type="presParOf" srcId="{42C76B1B-A233-4F1D-B770-69BE9A47FBE5}" destId="{E832B405-7B4E-4829-A29B-19E44B239AD1}" srcOrd="10" destOrd="0" presId="urn:microsoft.com/office/officeart/2005/8/layout/vList6"/>
    <dgm:cxn modelId="{38368C55-90A8-4DF4-8533-A2B86E169960}" type="presParOf" srcId="{E832B405-7B4E-4829-A29B-19E44B239AD1}" destId="{DD36FB0C-7A3B-4722-81F5-71BAB5473DEB}" srcOrd="0" destOrd="0" presId="urn:microsoft.com/office/officeart/2005/8/layout/vList6"/>
    <dgm:cxn modelId="{AD53C7A1-8EB0-4771-99A4-0C1CADD12B10}" type="presParOf" srcId="{E832B405-7B4E-4829-A29B-19E44B239AD1}" destId="{0405E7A9-0931-42BF-B1D2-D232967069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74CAA3-8BBA-4E93-84E2-54D82DA3493D}" type="doc">
      <dgm:prSet loTypeId="urn:microsoft.com/office/officeart/2005/8/layout/radial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F264041-4477-44EF-9EDA-234BBCBDCA27}">
      <dgm:prSet phldrT="[Texto]" custT="1"/>
      <dgm:spPr/>
      <dgm:t>
        <a:bodyPr/>
        <a:lstStyle/>
        <a:p>
          <a:r>
            <a:rPr lang="es-CO" sz="2400" dirty="0" smtClean="0"/>
            <a:t>CICLO DE ATENCION </a:t>
          </a:r>
          <a:endParaRPr lang="es-CO" sz="2400" dirty="0"/>
        </a:p>
      </dgm:t>
    </dgm:pt>
    <dgm:pt modelId="{778620C8-C13C-48A5-AF42-BF8D30FFB642}" type="parTrans" cxnId="{6A911D46-2E7D-4EEA-97D2-F23973F406B7}">
      <dgm:prSet/>
      <dgm:spPr/>
      <dgm:t>
        <a:bodyPr/>
        <a:lstStyle/>
        <a:p>
          <a:endParaRPr lang="es-CO" sz="2800"/>
        </a:p>
      </dgm:t>
    </dgm:pt>
    <dgm:pt modelId="{ED2816BB-3C37-41C4-BEF7-A6AF52738AA6}" type="sibTrans" cxnId="{6A911D46-2E7D-4EEA-97D2-F23973F406B7}">
      <dgm:prSet/>
      <dgm:spPr/>
      <dgm:t>
        <a:bodyPr/>
        <a:lstStyle/>
        <a:p>
          <a:endParaRPr lang="es-CO" sz="2800"/>
        </a:p>
      </dgm:t>
    </dgm:pt>
    <dgm:pt modelId="{381BCFD4-47B6-4159-907A-96EFAD1A6E09}">
      <dgm:prSet phldrT="[Texto]" custT="1"/>
      <dgm:spPr/>
      <dgm:t>
        <a:bodyPr/>
        <a:lstStyle/>
        <a:p>
          <a:r>
            <a:rPr lang="es-CO" sz="1050" dirty="0" smtClean="0"/>
            <a:t>PRE ATENCION</a:t>
          </a:r>
          <a:endParaRPr lang="es-CO" sz="1050" dirty="0"/>
        </a:p>
      </dgm:t>
    </dgm:pt>
    <dgm:pt modelId="{F5726CBB-B095-4ADA-A7CE-8C775DFA740E}" type="parTrans" cxnId="{B6E4E72D-B06C-44A8-B28E-21E379036269}">
      <dgm:prSet/>
      <dgm:spPr/>
      <dgm:t>
        <a:bodyPr/>
        <a:lstStyle/>
        <a:p>
          <a:endParaRPr lang="es-CO" sz="2800"/>
        </a:p>
      </dgm:t>
    </dgm:pt>
    <dgm:pt modelId="{C12C502F-4DE6-4950-B02E-EE4DC926102C}" type="sibTrans" cxnId="{B6E4E72D-B06C-44A8-B28E-21E379036269}">
      <dgm:prSet/>
      <dgm:spPr/>
      <dgm:t>
        <a:bodyPr/>
        <a:lstStyle/>
        <a:p>
          <a:endParaRPr lang="es-CO" sz="2800"/>
        </a:p>
      </dgm:t>
    </dgm:pt>
    <dgm:pt modelId="{3C03663F-CA77-41A7-A877-AE3743D06299}">
      <dgm:prSet phldrT="[Texto]" custT="1"/>
      <dgm:spPr/>
      <dgm:t>
        <a:bodyPr/>
        <a:lstStyle/>
        <a:p>
          <a:r>
            <a:rPr lang="es-CO" sz="1050" dirty="0" smtClean="0"/>
            <a:t>ATENCION</a:t>
          </a:r>
          <a:endParaRPr lang="es-CO" sz="1050" dirty="0"/>
        </a:p>
      </dgm:t>
    </dgm:pt>
    <dgm:pt modelId="{26D51E76-6130-46C6-922A-0762E2EE22DC}" type="parTrans" cxnId="{FB12A92D-10E0-48DC-BAB5-F40598E82224}">
      <dgm:prSet/>
      <dgm:spPr/>
      <dgm:t>
        <a:bodyPr/>
        <a:lstStyle/>
        <a:p>
          <a:endParaRPr lang="es-CO" sz="2800"/>
        </a:p>
      </dgm:t>
    </dgm:pt>
    <dgm:pt modelId="{9A8DBBFD-BA64-4794-98C7-5EB75C261153}" type="sibTrans" cxnId="{FB12A92D-10E0-48DC-BAB5-F40598E82224}">
      <dgm:prSet/>
      <dgm:spPr/>
      <dgm:t>
        <a:bodyPr/>
        <a:lstStyle/>
        <a:p>
          <a:endParaRPr lang="es-CO" sz="2800"/>
        </a:p>
      </dgm:t>
    </dgm:pt>
    <dgm:pt modelId="{74D1AEC0-04E7-4CB1-97ED-C7A7ADD7E21A}">
      <dgm:prSet phldrT="[Texto]" custT="1"/>
      <dgm:spPr/>
      <dgm:t>
        <a:bodyPr/>
        <a:lstStyle/>
        <a:p>
          <a:r>
            <a:rPr lang="es-CO" sz="1050" dirty="0" smtClean="0"/>
            <a:t>POS ATENCION</a:t>
          </a:r>
          <a:endParaRPr lang="es-CO" sz="1050" dirty="0"/>
        </a:p>
      </dgm:t>
    </dgm:pt>
    <dgm:pt modelId="{BE9F7343-05DA-4838-9033-AD01DDAC3B90}" type="parTrans" cxnId="{40729CD3-F03D-46C2-BF70-FAB0A699602A}">
      <dgm:prSet/>
      <dgm:spPr/>
      <dgm:t>
        <a:bodyPr/>
        <a:lstStyle/>
        <a:p>
          <a:endParaRPr lang="es-CO" sz="2800"/>
        </a:p>
      </dgm:t>
    </dgm:pt>
    <dgm:pt modelId="{0898AC84-53BC-474B-8590-952E1BE70173}" type="sibTrans" cxnId="{40729CD3-F03D-46C2-BF70-FAB0A699602A}">
      <dgm:prSet/>
      <dgm:spPr/>
      <dgm:t>
        <a:bodyPr/>
        <a:lstStyle/>
        <a:p>
          <a:endParaRPr lang="es-CO" sz="2800"/>
        </a:p>
      </dgm:t>
    </dgm:pt>
    <dgm:pt modelId="{4463A366-49C8-4700-842A-500270B985C2}" type="pres">
      <dgm:prSet presAssocID="{3974CAA3-8BBA-4E93-84E2-54D82DA349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5DD666-024E-437B-8560-43468F65E7EF}" type="pres">
      <dgm:prSet presAssocID="{1F264041-4477-44EF-9EDA-234BBCBDCA27}" presName="centerShape" presStyleLbl="node0" presStyleIdx="0" presStyleCnt="1" custScaleX="124972"/>
      <dgm:spPr/>
      <dgm:t>
        <a:bodyPr/>
        <a:lstStyle/>
        <a:p>
          <a:endParaRPr lang="es-CO"/>
        </a:p>
      </dgm:t>
    </dgm:pt>
    <dgm:pt modelId="{A09D3E85-BDF1-4CBE-BE34-2E095F7DCC83}" type="pres">
      <dgm:prSet presAssocID="{381BCFD4-47B6-4159-907A-96EFAD1A6E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1AA464-DB53-4949-83FE-2087136A41BD}" type="pres">
      <dgm:prSet presAssocID="{381BCFD4-47B6-4159-907A-96EFAD1A6E09}" presName="dummy" presStyleCnt="0"/>
      <dgm:spPr/>
    </dgm:pt>
    <dgm:pt modelId="{11AC265F-8637-4F7A-864F-A566BF9BC7BA}" type="pres">
      <dgm:prSet presAssocID="{C12C502F-4DE6-4950-B02E-EE4DC926102C}" presName="sibTrans" presStyleLbl="sibTrans2D1" presStyleIdx="0" presStyleCnt="3"/>
      <dgm:spPr/>
      <dgm:t>
        <a:bodyPr/>
        <a:lstStyle/>
        <a:p>
          <a:endParaRPr lang="es-CO"/>
        </a:p>
      </dgm:t>
    </dgm:pt>
    <dgm:pt modelId="{24082814-3141-4A2A-B552-C97F1AB805DC}" type="pres">
      <dgm:prSet presAssocID="{3C03663F-CA77-41A7-A877-AE3743D062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0BF483-6735-44E7-A3B3-3642973BF003}" type="pres">
      <dgm:prSet presAssocID="{3C03663F-CA77-41A7-A877-AE3743D06299}" presName="dummy" presStyleCnt="0"/>
      <dgm:spPr/>
    </dgm:pt>
    <dgm:pt modelId="{57E3DCFD-6007-4CE5-B82F-E3E80C8FD0E4}" type="pres">
      <dgm:prSet presAssocID="{9A8DBBFD-BA64-4794-98C7-5EB75C261153}" presName="sibTrans" presStyleLbl="sibTrans2D1" presStyleIdx="1" presStyleCnt="3"/>
      <dgm:spPr/>
      <dgm:t>
        <a:bodyPr/>
        <a:lstStyle/>
        <a:p>
          <a:endParaRPr lang="es-CO"/>
        </a:p>
      </dgm:t>
    </dgm:pt>
    <dgm:pt modelId="{592ED0B8-679B-4491-805F-9AB93E11836A}" type="pres">
      <dgm:prSet presAssocID="{74D1AEC0-04E7-4CB1-97ED-C7A7ADD7E2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9DA7DC-4745-4025-BEA4-0D8E250D6224}" type="pres">
      <dgm:prSet presAssocID="{74D1AEC0-04E7-4CB1-97ED-C7A7ADD7E21A}" presName="dummy" presStyleCnt="0"/>
      <dgm:spPr/>
    </dgm:pt>
    <dgm:pt modelId="{8E8FFDC1-FFB5-4DE6-B70F-9C6D8E926D07}" type="pres">
      <dgm:prSet presAssocID="{0898AC84-53BC-474B-8590-952E1BE70173}" presName="sibTrans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FB12A92D-10E0-48DC-BAB5-F40598E82224}" srcId="{1F264041-4477-44EF-9EDA-234BBCBDCA27}" destId="{3C03663F-CA77-41A7-A877-AE3743D06299}" srcOrd="1" destOrd="0" parTransId="{26D51E76-6130-46C6-922A-0762E2EE22DC}" sibTransId="{9A8DBBFD-BA64-4794-98C7-5EB75C261153}"/>
    <dgm:cxn modelId="{62F13DEE-87CE-4975-8FE7-FBF9B3479846}" type="presOf" srcId="{3C03663F-CA77-41A7-A877-AE3743D06299}" destId="{24082814-3141-4A2A-B552-C97F1AB805DC}" srcOrd="0" destOrd="0" presId="urn:microsoft.com/office/officeart/2005/8/layout/radial6"/>
    <dgm:cxn modelId="{90B2C91D-56C0-4761-8B98-5F34B87CF049}" type="presOf" srcId="{C12C502F-4DE6-4950-B02E-EE4DC926102C}" destId="{11AC265F-8637-4F7A-864F-A566BF9BC7BA}" srcOrd="0" destOrd="0" presId="urn:microsoft.com/office/officeart/2005/8/layout/radial6"/>
    <dgm:cxn modelId="{C9A67D58-98DE-4E79-9A86-D8DBFECABD28}" type="presOf" srcId="{1F264041-4477-44EF-9EDA-234BBCBDCA27}" destId="{735DD666-024E-437B-8560-43468F65E7EF}" srcOrd="0" destOrd="0" presId="urn:microsoft.com/office/officeart/2005/8/layout/radial6"/>
    <dgm:cxn modelId="{6A911D46-2E7D-4EEA-97D2-F23973F406B7}" srcId="{3974CAA3-8BBA-4E93-84E2-54D82DA3493D}" destId="{1F264041-4477-44EF-9EDA-234BBCBDCA27}" srcOrd="0" destOrd="0" parTransId="{778620C8-C13C-48A5-AF42-BF8D30FFB642}" sibTransId="{ED2816BB-3C37-41C4-BEF7-A6AF52738AA6}"/>
    <dgm:cxn modelId="{A484D7E3-F03A-42B1-848F-445BDDA93284}" type="presOf" srcId="{74D1AEC0-04E7-4CB1-97ED-C7A7ADD7E21A}" destId="{592ED0B8-679B-4491-805F-9AB93E11836A}" srcOrd="0" destOrd="0" presId="urn:microsoft.com/office/officeart/2005/8/layout/radial6"/>
    <dgm:cxn modelId="{F803ABF9-D044-405D-BACD-A427165B83D9}" type="presOf" srcId="{9A8DBBFD-BA64-4794-98C7-5EB75C261153}" destId="{57E3DCFD-6007-4CE5-B82F-E3E80C8FD0E4}" srcOrd="0" destOrd="0" presId="urn:microsoft.com/office/officeart/2005/8/layout/radial6"/>
    <dgm:cxn modelId="{E0FD903A-9886-46C1-BEB8-5A2DBA274207}" type="presOf" srcId="{0898AC84-53BC-474B-8590-952E1BE70173}" destId="{8E8FFDC1-FFB5-4DE6-B70F-9C6D8E926D07}" srcOrd="0" destOrd="0" presId="urn:microsoft.com/office/officeart/2005/8/layout/radial6"/>
    <dgm:cxn modelId="{40729CD3-F03D-46C2-BF70-FAB0A699602A}" srcId="{1F264041-4477-44EF-9EDA-234BBCBDCA27}" destId="{74D1AEC0-04E7-4CB1-97ED-C7A7ADD7E21A}" srcOrd="2" destOrd="0" parTransId="{BE9F7343-05DA-4838-9033-AD01DDAC3B90}" sibTransId="{0898AC84-53BC-474B-8590-952E1BE70173}"/>
    <dgm:cxn modelId="{B6E4E72D-B06C-44A8-B28E-21E379036269}" srcId="{1F264041-4477-44EF-9EDA-234BBCBDCA27}" destId="{381BCFD4-47B6-4159-907A-96EFAD1A6E09}" srcOrd="0" destOrd="0" parTransId="{F5726CBB-B095-4ADA-A7CE-8C775DFA740E}" sibTransId="{C12C502F-4DE6-4950-B02E-EE4DC926102C}"/>
    <dgm:cxn modelId="{899C4240-B294-4590-A6FC-6AE777354ECF}" type="presOf" srcId="{381BCFD4-47B6-4159-907A-96EFAD1A6E09}" destId="{A09D3E85-BDF1-4CBE-BE34-2E095F7DCC83}" srcOrd="0" destOrd="0" presId="urn:microsoft.com/office/officeart/2005/8/layout/radial6"/>
    <dgm:cxn modelId="{5119028D-1FBA-4B18-8261-225E50AB8B3A}" type="presOf" srcId="{3974CAA3-8BBA-4E93-84E2-54D82DA3493D}" destId="{4463A366-49C8-4700-842A-500270B985C2}" srcOrd="0" destOrd="0" presId="urn:microsoft.com/office/officeart/2005/8/layout/radial6"/>
    <dgm:cxn modelId="{4C63D354-35DA-41E4-BED6-DAF96ADABD97}" type="presParOf" srcId="{4463A366-49C8-4700-842A-500270B985C2}" destId="{735DD666-024E-437B-8560-43468F65E7EF}" srcOrd="0" destOrd="0" presId="urn:microsoft.com/office/officeart/2005/8/layout/radial6"/>
    <dgm:cxn modelId="{A0443D63-330B-4EDE-B1B8-3C3B78717615}" type="presParOf" srcId="{4463A366-49C8-4700-842A-500270B985C2}" destId="{A09D3E85-BDF1-4CBE-BE34-2E095F7DCC83}" srcOrd="1" destOrd="0" presId="urn:microsoft.com/office/officeart/2005/8/layout/radial6"/>
    <dgm:cxn modelId="{39DBA2C5-A299-4892-9DCD-8F88AF8C7168}" type="presParOf" srcId="{4463A366-49C8-4700-842A-500270B985C2}" destId="{D21AA464-DB53-4949-83FE-2087136A41BD}" srcOrd="2" destOrd="0" presId="urn:microsoft.com/office/officeart/2005/8/layout/radial6"/>
    <dgm:cxn modelId="{CDBD8425-A09F-46C4-815B-CB01BCEFF7A4}" type="presParOf" srcId="{4463A366-49C8-4700-842A-500270B985C2}" destId="{11AC265F-8637-4F7A-864F-A566BF9BC7BA}" srcOrd="3" destOrd="0" presId="urn:microsoft.com/office/officeart/2005/8/layout/radial6"/>
    <dgm:cxn modelId="{587EFF9A-DC52-4DEA-928D-5D5E1B92D1AB}" type="presParOf" srcId="{4463A366-49C8-4700-842A-500270B985C2}" destId="{24082814-3141-4A2A-B552-C97F1AB805DC}" srcOrd="4" destOrd="0" presId="urn:microsoft.com/office/officeart/2005/8/layout/radial6"/>
    <dgm:cxn modelId="{6074AB7D-5C59-4E4A-B436-AF11937BE8BF}" type="presParOf" srcId="{4463A366-49C8-4700-842A-500270B985C2}" destId="{D20BF483-6735-44E7-A3B3-3642973BF003}" srcOrd="5" destOrd="0" presId="urn:microsoft.com/office/officeart/2005/8/layout/radial6"/>
    <dgm:cxn modelId="{4DA160B7-5976-4B2D-8E42-76669887C077}" type="presParOf" srcId="{4463A366-49C8-4700-842A-500270B985C2}" destId="{57E3DCFD-6007-4CE5-B82F-E3E80C8FD0E4}" srcOrd="6" destOrd="0" presId="urn:microsoft.com/office/officeart/2005/8/layout/radial6"/>
    <dgm:cxn modelId="{D16B260C-848E-4EEB-8C4D-B117AD58E95E}" type="presParOf" srcId="{4463A366-49C8-4700-842A-500270B985C2}" destId="{592ED0B8-679B-4491-805F-9AB93E11836A}" srcOrd="7" destOrd="0" presId="urn:microsoft.com/office/officeart/2005/8/layout/radial6"/>
    <dgm:cxn modelId="{49B2B88C-2807-4369-9992-B5E31269D6AD}" type="presParOf" srcId="{4463A366-49C8-4700-842A-500270B985C2}" destId="{9C9DA7DC-4745-4025-BEA4-0D8E250D6224}" srcOrd="8" destOrd="0" presId="urn:microsoft.com/office/officeart/2005/8/layout/radial6"/>
    <dgm:cxn modelId="{B6191E81-C2C9-4B05-90F4-C5EF0503E74A}" type="presParOf" srcId="{4463A366-49C8-4700-842A-500270B985C2}" destId="{8E8FFDC1-FFB5-4DE6-B70F-9C6D8E926D0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9EB1-9774-45D6-A4D9-744E354D28A8}">
      <dsp:nvSpPr>
        <dsp:cNvPr id="0" name=""/>
        <dsp:cNvSpPr/>
      </dsp:nvSpPr>
      <dsp:spPr>
        <a:xfrm>
          <a:off x="1173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671C0-5EF1-4078-B6C4-BACDE23BE813}">
      <dsp:nvSpPr>
        <dsp:cNvPr id="0" name=""/>
        <dsp:cNvSpPr/>
      </dsp:nvSpPr>
      <dsp:spPr>
        <a:xfrm>
          <a:off x="249894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COMPROMISO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75270" y="545214"/>
        <a:ext cx="1477104" cy="815645"/>
      </dsp:txXfrm>
    </dsp:sp>
    <dsp:sp modelId="{351FABB2-61B6-4B5E-ABFE-0C8A6E92D482}">
      <dsp:nvSpPr>
        <dsp:cNvPr id="0" name=""/>
        <dsp:cNvSpPr/>
      </dsp:nvSpPr>
      <dsp:spPr>
        <a:xfrm>
          <a:off x="1823329" y="249637"/>
          <a:ext cx="294298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23329" y="323061"/>
        <a:ext cx="206009" cy="220274"/>
      </dsp:txXfrm>
    </dsp:sp>
    <dsp:sp modelId="{9FA438F6-2141-432B-841E-5822ECD5B215}">
      <dsp:nvSpPr>
        <dsp:cNvPr id="0" name=""/>
        <dsp:cNvSpPr/>
      </dsp:nvSpPr>
      <dsp:spPr>
        <a:xfrm>
          <a:off x="2369884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9E378-8FF1-4E5F-AC74-3E218AD29BC6}">
      <dsp:nvSpPr>
        <dsp:cNvPr id="0" name=""/>
        <dsp:cNvSpPr/>
      </dsp:nvSpPr>
      <dsp:spPr>
        <a:xfrm>
          <a:off x="2618605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HONESTIDAD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2643981" y="545214"/>
        <a:ext cx="1477104" cy="815645"/>
      </dsp:txXfrm>
    </dsp:sp>
    <dsp:sp modelId="{5FBE0CB4-384C-47AA-9958-CAFE0DEDD433}">
      <dsp:nvSpPr>
        <dsp:cNvPr id="0" name=""/>
        <dsp:cNvSpPr/>
      </dsp:nvSpPr>
      <dsp:spPr>
        <a:xfrm>
          <a:off x="4370288" y="249637"/>
          <a:ext cx="472547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370288" y="323061"/>
        <a:ext cx="362410" cy="220274"/>
      </dsp:txXfrm>
    </dsp:sp>
    <dsp:sp modelId="{DFAFE74C-2474-428B-AE32-DC6493D847B4}">
      <dsp:nvSpPr>
        <dsp:cNvPr id="0" name=""/>
        <dsp:cNvSpPr/>
      </dsp:nvSpPr>
      <dsp:spPr>
        <a:xfrm>
          <a:off x="5247876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4CA3B-967D-4DF4-A641-12C41A252330}">
      <dsp:nvSpPr>
        <dsp:cNvPr id="0" name=""/>
        <dsp:cNvSpPr/>
      </dsp:nvSpPr>
      <dsp:spPr>
        <a:xfrm>
          <a:off x="4987316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DE SERVICIO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5012692" y="545214"/>
        <a:ext cx="1477104" cy="815645"/>
      </dsp:txXfrm>
    </dsp:sp>
    <dsp:sp modelId="{F4BA89C4-6552-4328-8262-2740DB21C2CD}">
      <dsp:nvSpPr>
        <dsp:cNvPr id="0" name=""/>
        <dsp:cNvSpPr/>
      </dsp:nvSpPr>
      <dsp:spPr>
        <a:xfrm>
          <a:off x="6891783" y="249637"/>
          <a:ext cx="116050" cy="367122"/>
        </a:xfrm>
        <a:prstGeom prst="rightArrow">
          <a:avLst>
            <a:gd name="adj1" fmla="val 60000"/>
            <a:gd name="adj2" fmla="val 50000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891783" y="323061"/>
        <a:ext cx="81235" cy="220274"/>
      </dsp:txXfrm>
    </dsp:sp>
    <dsp:sp modelId="{62C340C5-EBA7-4939-B835-524E5C81717D}">
      <dsp:nvSpPr>
        <dsp:cNvPr id="0" name=""/>
        <dsp:cNvSpPr/>
      </dsp:nvSpPr>
      <dsp:spPr>
        <a:xfrm>
          <a:off x="7107306" y="0"/>
          <a:ext cx="1527856" cy="866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5452-15EF-4EAD-8070-94DAA262CF13}">
      <dsp:nvSpPr>
        <dsp:cNvPr id="0" name=""/>
        <dsp:cNvSpPr/>
      </dsp:nvSpPr>
      <dsp:spPr>
        <a:xfrm>
          <a:off x="7356027" y="519838"/>
          <a:ext cx="1527856" cy="866397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PARTICIPACIÓN</a:t>
          </a:r>
          <a:endParaRPr lang="es-CO" sz="16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7381403" y="545214"/>
        <a:ext cx="1477104" cy="815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ECB1-36CF-411C-94FA-6EBC1B9E80DB}">
      <dsp:nvSpPr>
        <dsp:cNvPr id="0" name=""/>
        <dsp:cNvSpPr/>
      </dsp:nvSpPr>
      <dsp:spPr>
        <a:xfrm>
          <a:off x="1886" y="550898"/>
          <a:ext cx="1838907" cy="73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OPORTUNIDAD DE MEJORA 1</a:t>
          </a:r>
          <a:endParaRPr lang="es-CO" sz="1400" b="1" kern="1200" dirty="0"/>
        </a:p>
      </dsp:txBody>
      <dsp:txXfrm>
        <a:off x="1886" y="550898"/>
        <a:ext cx="1838907" cy="735563"/>
      </dsp:txXfrm>
    </dsp:sp>
    <dsp:sp modelId="{51C98AF0-8FEA-4B28-B2EE-587C6C38EC56}">
      <dsp:nvSpPr>
        <dsp:cNvPr id="0" name=""/>
        <dsp:cNvSpPr/>
      </dsp:nvSpPr>
      <dsp:spPr>
        <a:xfrm>
          <a:off x="1886" y="1286462"/>
          <a:ext cx="183890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Fortalecer las medidas implementadas como reubicación del personal posterior al análisis de capacidad de atención en consulta para que logren alcanzar la meta institucional propuesta.</a:t>
          </a:r>
          <a:endParaRPr lang="es-CO" sz="1400" kern="1200" dirty="0"/>
        </a:p>
      </dsp:txBody>
      <dsp:txXfrm>
        <a:off x="1886" y="1286462"/>
        <a:ext cx="1838907" cy="2854800"/>
      </dsp:txXfrm>
    </dsp:sp>
    <dsp:sp modelId="{AEB46E85-6866-4BFD-8D26-7D7A6992C28A}">
      <dsp:nvSpPr>
        <dsp:cNvPr id="0" name=""/>
        <dsp:cNvSpPr/>
      </dsp:nvSpPr>
      <dsp:spPr>
        <a:xfrm>
          <a:off x="2098240" y="550898"/>
          <a:ext cx="1838907" cy="73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OPORTUNIDAD DE MEJORA 2</a:t>
          </a:r>
          <a:endParaRPr lang="es-CO" sz="1400" kern="1200" dirty="0"/>
        </a:p>
      </dsp:txBody>
      <dsp:txXfrm>
        <a:off x="2098240" y="550898"/>
        <a:ext cx="1838907" cy="735563"/>
      </dsp:txXfrm>
    </dsp:sp>
    <dsp:sp modelId="{B1CDE014-3E6B-42AD-9BFF-9A079E333A0A}">
      <dsp:nvSpPr>
        <dsp:cNvPr id="0" name=""/>
        <dsp:cNvSpPr/>
      </dsp:nvSpPr>
      <dsp:spPr>
        <a:xfrm>
          <a:off x="2098240" y="1286462"/>
          <a:ext cx="183890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Avanzar en la cobertura del sistema turnero en la totalidad de sedes, identificar las causas de demora de la atención y tomar decisiones de mejora para intervenirlas de raíz, con el fin que garanticen una atención en salud oportuna y segura.</a:t>
          </a:r>
          <a:endParaRPr lang="es-CO" sz="1400" kern="1200" dirty="0"/>
        </a:p>
      </dsp:txBody>
      <dsp:txXfrm>
        <a:off x="2098240" y="1286462"/>
        <a:ext cx="1838907" cy="2854800"/>
      </dsp:txXfrm>
    </dsp:sp>
    <dsp:sp modelId="{E8DE4C4A-4424-47E3-8218-FAC1762806E8}">
      <dsp:nvSpPr>
        <dsp:cNvPr id="0" name=""/>
        <dsp:cNvSpPr/>
      </dsp:nvSpPr>
      <dsp:spPr>
        <a:xfrm>
          <a:off x="4194595" y="550898"/>
          <a:ext cx="1838907" cy="73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OPORTUNIDAD DE MEJORA 3</a:t>
          </a:r>
          <a:endParaRPr lang="es-CO" sz="1400" kern="1200" dirty="0"/>
        </a:p>
      </dsp:txBody>
      <dsp:txXfrm>
        <a:off x="4194595" y="550898"/>
        <a:ext cx="1838907" cy="735563"/>
      </dsp:txXfrm>
    </dsp:sp>
    <dsp:sp modelId="{7B3BFFCB-253B-42EF-846D-A38506E5D291}">
      <dsp:nvSpPr>
        <dsp:cNvPr id="0" name=""/>
        <dsp:cNvSpPr/>
      </dsp:nvSpPr>
      <dsp:spPr>
        <a:xfrm>
          <a:off x="4194595" y="1286462"/>
          <a:ext cx="183890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Implementar estrategias nuevas y didácticas para transferir el conocimiento en cuanto a las políticas de humanización tanto hacia el usuario como para el colaborador y que se vuelvan parte de su vida cotidiana.</a:t>
          </a:r>
          <a:endParaRPr lang="es-CO" sz="1400" kern="1200" dirty="0"/>
        </a:p>
      </dsp:txBody>
      <dsp:txXfrm>
        <a:off x="4194595" y="1286462"/>
        <a:ext cx="1838907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42FA8-4A67-4514-B348-FC0489B44AC9}">
      <dsp:nvSpPr>
        <dsp:cNvPr id="0" name=""/>
        <dsp:cNvSpPr/>
      </dsp:nvSpPr>
      <dsp:spPr>
        <a:xfrm>
          <a:off x="2294459" y="0"/>
          <a:ext cx="2402038" cy="24024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7094-BC98-4AC6-AB0D-585C72AD9185}">
      <dsp:nvSpPr>
        <dsp:cNvPr id="0" name=""/>
        <dsp:cNvSpPr/>
      </dsp:nvSpPr>
      <dsp:spPr>
        <a:xfrm>
          <a:off x="2825388" y="867340"/>
          <a:ext cx="1334766" cy="66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ENFOQUE</a:t>
          </a:r>
          <a:endParaRPr lang="es-ES" sz="1400" kern="1200" dirty="0"/>
        </a:p>
      </dsp:txBody>
      <dsp:txXfrm>
        <a:off x="2825388" y="867340"/>
        <a:ext cx="1334766" cy="667223"/>
      </dsp:txXfrm>
    </dsp:sp>
    <dsp:sp modelId="{E40DF1F5-914D-4CAB-AACB-FA57ACDB225B}">
      <dsp:nvSpPr>
        <dsp:cNvPr id="0" name=""/>
        <dsp:cNvSpPr/>
      </dsp:nvSpPr>
      <dsp:spPr>
        <a:xfrm>
          <a:off x="1627301" y="1380359"/>
          <a:ext cx="2402038" cy="24024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75256-6EC1-4F6D-8A1C-4A46F138345B}">
      <dsp:nvSpPr>
        <dsp:cNvPr id="0" name=""/>
        <dsp:cNvSpPr/>
      </dsp:nvSpPr>
      <dsp:spPr>
        <a:xfrm>
          <a:off x="2160937" y="2255684"/>
          <a:ext cx="1334766" cy="66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IMPLMENTACION</a:t>
          </a:r>
          <a:endParaRPr lang="es-ES" sz="1400" kern="1200" dirty="0"/>
        </a:p>
      </dsp:txBody>
      <dsp:txXfrm>
        <a:off x="2160937" y="2255684"/>
        <a:ext cx="1334766" cy="667223"/>
      </dsp:txXfrm>
    </dsp:sp>
    <dsp:sp modelId="{3C003863-AE33-40BF-A87E-82F68F20FC6F}">
      <dsp:nvSpPr>
        <dsp:cNvPr id="0" name=""/>
        <dsp:cNvSpPr/>
      </dsp:nvSpPr>
      <dsp:spPr>
        <a:xfrm>
          <a:off x="2465421" y="2925902"/>
          <a:ext cx="2063723" cy="206455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6E49-58C0-4306-B9EC-A4A60FEF1C7D}">
      <dsp:nvSpPr>
        <dsp:cNvPr id="0" name=""/>
        <dsp:cNvSpPr/>
      </dsp:nvSpPr>
      <dsp:spPr>
        <a:xfrm>
          <a:off x="2828546" y="3646024"/>
          <a:ext cx="1334766" cy="66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RESULTADOS</a:t>
          </a:r>
          <a:endParaRPr lang="es-ES" sz="1400" kern="1200" dirty="0"/>
        </a:p>
      </dsp:txBody>
      <dsp:txXfrm>
        <a:off x="2828546" y="3646024"/>
        <a:ext cx="1334766" cy="66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59B68-97C1-4252-ACA6-F216414C347E}">
      <dsp:nvSpPr>
        <dsp:cNvPr id="0" name=""/>
        <dsp:cNvSpPr/>
      </dsp:nvSpPr>
      <dsp:spPr>
        <a:xfrm>
          <a:off x="1539773" y="414124"/>
          <a:ext cx="2762018" cy="276201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560AB-6D4C-4F96-A571-59522836B7AB}">
      <dsp:nvSpPr>
        <dsp:cNvPr id="0" name=""/>
        <dsp:cNvSpPr/>
      </dsp:nvSpPr>
      <dsp:spPr>
        <a:xfrm>
          <a:off x="1539773" y="414124"/>
          <a:ext cx="2762018" cy="276201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0496-10F3-4EC1-9C53-845B3CDB1B60}">
      <dsp:nvSpPr>
        <dsp:cNvPr id="0" name=""/>
        <dsp:cNvSpPr/>
      </dsp:nvSpPr>
      <dsp:spPr>
        <a:xfrm>
          <a:off x="1539773" y="414124"/>
          <a:ext cx="2762018" cy="276201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25289-3725-4B88-87D0-DE56D7803FE4}">
      <dsp:nvSpPr>
        <dsp:cNvPr id="0" name=""/>
        <dsp:cNvSpPr/>
      </dsp:nvSpPr>
      <dsp:spPr>
        <a:xfrm>
          <a:off x="1539773" y="414124"/>
          <a:ext cx="2762018" cy="276201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E4DF0-B6EE-4ED6-A7AE-6BEFC2092EC5}">
      <dsp:nvSpPr>
        <dsp:cNvPr id="0" name=""/>
        <dsp:cNvSpPr/>
      </dsp:nvSpPr>
      <dsp:spPr>
        <a:xfrm>
          <a:off x="2284714" y="1159065"/>
          <a:ext cx="1272137" cy="1272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CICLO</a:t>
          </a:r>
          <a:endParaRPr lang="es-ES" sz="2700" kern="1200" dirty="0"/>
        </a:p>
      </dsp:txBody>
      <dsp:txXfrm>
        <a:off x="2471014" y="1345365"/>
        <a:ext cx="899537" cy="899537"/>
      </dsp:txXfrm>
    </dsp:sp>
    <dsp:sp modelId="{0C52E6BE-5E34-422A-A108-A0C1D9539F73}">
      <dsp:nvSpPr>
        <dsp:cNvPr id="0" name=""/>
        <dsp:cNvSpPr/>
      </dsp:nvSpPr>
      <dsp:spPr>
        <a:xfrm>
          <a:off x="2475534" y="934"/>
          <a:ext cx="890496" cy="89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</a:t>
          </a:r>
          <a:endParaRPr lang="es-ES" sz="2500" kern="1200" dirty="0"/>
        </a:p>
      </dsp:txBody>
      <dsp:txXfrm>
        <a:off x="2605944" y="131344"/>
        <a:ext cx="629676" cy="629676"/>
      </dsp:txXfrm>
    </dsp:sp>
    <dsp:sp modelId="{CF0EC7E9-4333-4316-86F2-9B215B872258}">
      <dsp:nvSpPr>
        <dsp:cNvPr id="0" name=""/>
        <dsp:cNvSpPr/>
      </dsp:nvSpPr>
      <dsp:spPr>
        <a:xfrm>
          <a:off x="3824486" y="1349885"/>
          <a:ext cx="890496" cy="89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H</a:t>
          </a:r>
          <a:endParaRPr lang="es-ES" sz="2500" kern="1200" dirty="0"/>
        </a:p>
      </dsp:txBody>
      <dsp:txXfrm>
        <a:off x="3954896" y="1480295"/>
        <a:ext cx="629676" cy="629676"/>
      </dsp:txXfrm>
    </dsp:sp>
    <dsp:sp modelId="{9B9B8388-48A9-4793-A968-4670C3EE2CD6}">
      <dsp:nvSpPr>
        <dsp:cNvPr id="0" name=""/>
        <dsp:cNvSpPr/>
      </dsp:nvSpPr>
      <dsp:spPr>
        <a:xfrm>
          <a:off x="2475534" y="2698837"/>
          <a:ext cx="890496" cy="89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V</a:t>
          </a:r>
          <a:endParaRPr lang="es-ES" sz="2500" kern="1200" dirty="0"/>
        </a:p>
      </dsp:txBody>
      <dsp:txXfrm>
        <a:off x="2605944" y="2829247"/>
        <a:ext cx="629676" cy="629676"/>
      </dsp:txXfrm>
    </dsp:sp>
    <dsp:sp modelId="{C8FB254E-EC35-4567-8D5A-A5742673D292}">
      <dsp:nvSpPr>
        <dsp:cNvPr id="0" name=""/>
        <dsp:cNvSpPr/>
      </dsp:nvSpPr>
      <dsp:spPr>
        <a:xfrm>
          <a:off x="1126583" y="1349885"/>
          <a:ext cx="890496" cy="89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</a:t>
          </a:r>
          <a:endParaRPr lang="es-ES" sz="2500" kern="1200" dirty="0"/>
        </a:p>
      </dsp:txBody>
      <dsp:txXfrm>
        <a:off x="1256993" y="1480295"/>
        <a:ext cx="629676" cy="629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8CC7-5EB9-4D0F-A3C5-B146DB53DA2D}">
      <dsp:nvSpPr>
        <dsp:cNvPr id="0" name=""/>
        <dsp:cNvSpPr/>
      </dsp:nvSpPr>
      <dsp:spPr>
        <a:xfrm>
          <a:off x="0" y="9159"/>
          <a:ext cx="6456218" cy="258248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6644E-F32A-44A2-99C4-D8E9E2507276}">
      <dsp:nvSpPr>
        <dsp:cNvPr id="0" name=""/>
        <dsp:cNvSpPr/>
      </dsp:nvSpPr>
      <dsp:spPr>
        <a:xfrm>
          <a:off x="774746" y="461094"/>
          <a:ext cx="2130551" cy="12654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Objetivo general</a:t>
          </a:r>
          <a:endParaRPr lang="es-ES" sz="3500" kern="1200" dirty="0"/>
        </a:p>
      </dsp:txBody>
      <dsp:txXfrm>
        <a:off x="774746" y="461094"/>
        <a:ext cx="2130551" cy="1265418"/>
      </dsp:txXfrm>
    </dsp:sp>
    <dsp:sp modelId="{1B8FCDF5-4EBA-40EE-A1BD-318739DADE81}">
      <dsp:nvSpPr>
        <dsp:cNvPr id="0" name=""/>
        <dsp:cNvSpPr/>
      </dsp:nvSpPr>
      <dsp:spPr>
        <a:xfrm>
          <a:off x="3228109" y="874292"/>
          <a:ext cx="2517925" cy="12654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6 Objetivos específicos</a:t>
          </a:r>
          <a:endParaRPr lang="es-ES" sz="3500" kern="1200" dirty="0"/>
        </a:p>
      </dsp:txBody>
      <dsp:txXfrm>
        <a:off x="3228109" y="874292"/>
        <a:ext cx="2517925" cy="1265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8BE2-3CC9-4D41-95A2-5F4F6D7379A8}">
      <dsp:nvSpPr>
        <dsp:cNvPr id="0" name=""/>
        <dsp:cNvSpPr/>
      </dsp:nvSpPr>
      <dsp:spPr>
        <a:xfrm>
          <a:off x="11254" y="1654178"/>
          <a:ext cx="1520365" cy="1520365"/>
        </a:xfrm>
        <a:prstGeom prst="ellipse">
          <a:avLst/>
        </a:prstGeom>
        <a:solidFill>
          <a:srgbClr val="A62A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Derechos y Deberes</a:t>
          </a:r>
          <a:endParaRPr lang="es-ES" sz="1400" kern="1200" dirty="0"/>
        </a:p>
      </dsp:txBody>
      <dsp:txXfrm>
        <a:off x="233906" y="1876830"/>
        <a:ext cx="1075061" cy="1075061"/>
      </dsp:txXfrm>
    </dsp:sp>
    <dsp:sp modelId="{1B0AEA7E-67D4-4390-BF9E-0614A5B81B59}">
      <dsp:nvSpPr>
        <dsp:cNvPr id="0" name=""/>
        <dsp:cNvSpPr/>
      </dsp:nvSpPr>
      <dsp:spPr>
        <a:xfrm>
          <a:off x="1655073" y="1973455"/>
          <a:ext cx="881811" cy="88181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71957" y="2310660"/>
        <a:ext cx="648043" cy="207401"/>
      </dsp:txXfrm>
    </dsp:sp>
    <dsp:sp modelId="{F39A0047-A299-4FEE-91E8-5F10099B7A18}">
      <dsp:nvSpPr>
        <dsp:cNvPr id="0" name=""/>
        <dsp:cNvSpPr/>
      </dsp:nvSpPr>
      <dsp:spPr>
        <a:xfrm>
          <a:off x="2660338" y="1654178"/>
          <a:ext cx="1520365" cy="1520365"/>
        </a:xfrm>
        <a:prstGeom prst="ellipse">
          <a:avLst/>
        </a:prstGeom>
        <a:solidFill>
          <a:srgbClr val="A62A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Decálogo de Humanización </a:t>
          </a:r>
          <a:endParaRPr lang="es-ES" sz="1400" kern="1200" dirty="0"/>
        </a:p>
      </dsp:txBody>
      <dsp:txXfrm>
        <a:off x="2882990" y="1876830"/>
        <a:ext cx="1075061" cy="1075061"/>
      </dsp:txXfrm>
    </dsp:sp>
    <dsp:sp modelId="{88C27403-59A5-437B-BF11-56E7C07A7925}">
      <dsp:nvSpPr>
        <dsp:cNvPr id="0" name=""/>
        <dsp:cNvSpPr/>
      </dsp:nvSpPr>
      <dsp:spPr>
        <a:xfrm>
          <a:off x="4304157" y="1973455"/>
          <a:ext cx="881811" cy="88181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421041" y="2310660"/>
        <a:ext cx="648043" cy="207401"/>
      </dsp:txXfrm>
    </dsp:sp>
    <dsp:sp modelId="{F666AD73-2312-4926-9164-F00B497A9D9D}">
      <dsp:nvSpPr>
        <dsp:cNvPr id="0" name=""/>
        <dsp:cNvSpPr/>
      </dsp:nvSpPr>
      <dsp:spPr>
        <a:xfrm>
          <a:off x="5309422" y="1654178"/>
          <a:ext cx="1520365" cy="1520365"/>
        </a:xfrm>
        <a:prstGeom prst="ellipse">
          <a:avLst/>
        </a:prstGeom>
        <a:solidFill>
          <a:srgbClr val="A62A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Silencio y ambiente Terapéutico</a:t>
          </a:r>
          <a:endParaRPr lang="es-ES" sz="1400" kern="1200" dirty="0"/>
        </a:p>
      </dsp:txBody>
      <dsp:txXfrm>
        <a:off x="5532074" y="1876830"/>
        <a:ext cx="1075061" cy="1075061"/>
      </dsp:txXfrm>
    </dsp:sp>
    <dsp:sp modelId="{58B29AFB-CC55-41A8-A14B-C57EAA19D8D8}">
      <dsp:nvSpPr>
        <dsp:cNvPr id="0" name=""/>
        <dsp:cNvSpPr/>
      </dsp:nvSpPr>
      <dsp:spPr>
        <a:xfrm>
          <a:off x="6953241" y="1973455"/>
          <a:ext cx="881811" cy="88181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7070125" y="2310660"/>
        <a:ext cx="648043" cy="207401"/>
      </dsp:txXfrm>
    </dsp:sp>
    <dsp:sp modelId="{128244AA-3B16-4C03-8D05-97DC30BC3A79}">
      <dsp:nvSpPr>
        <dsp:cNvPr id="0" name=""/>
        <dsp:cNvSpPr/>
      </dsp:nvSpPr>
      <dsp:spPr>
        <a:xfrm>
          <a:off x="7958507" y="1654178"/>
          <a:ext cx="1520365" cy="1520365"/>
        </a:xfrm>
        <a:prstGeom prst="ellipse">
          <a:avLst/>
        </a:prstGeom>
        <a:solidFill>
          <a:srgbClr val="A62A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Manejo del dolor</a:t>
          </a:r>
          <a:endParaRPr lang="es-ES" sz="1400" kern="1200" dirty="0"/>
        </a:p>
      </dsp:txBody>
      <dsp:txXfrm>
        <a:off x="8181159" y="1876830"/>
        <a:ext cx="1075061" cy="1075061"/>
      </dsp:txXfrm>
    </dsp:sp>
    <dsp:sp modelId="{524807AA-05A8-44B5-A01E-FA1C21EFDF88}">
      <dsp:nvSpPr>
        <dsp:cNvPr id="0" name=""/>
        <dsp:cNvSpPr/>
      </dsp:nvSpPr>
      <dsp:spPr>
        <a:xfrm>
          <a:off x="9602325" y="1973455"/>
          <a:ext cx="881811" cy="88181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9719209" y="2155108"/>
        <a:ext cx="648043" cy="518505"/>
      </dsp:txXfrm>
    </dsp:sp>
    <dsp:sp modelId="{7A4A7792-390E-4FF9-B1AB-AAC2F4D257D3}">
      <dsp:nvSpPr>
        <dsp:cNvPr id="0" name=""/>
        <dsp:cNvSpPr/>
      </dsp:nvSpPr>
      <dsp:spPr>
        <a:xfrm>
          <a:off x="10607591" y="1654178"/>
          <a:ext cx="1520365" cy="1520365"/>
        </a:xfrm>
        <a:prstGeom prst="ellipse">
          <a:avLst/>
        </a:prstGeom>
        <a:solidFill>
          <a:srgbClr val="A62A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Excelencia en la atención</a:t>
          </a:r>
          <a:endParaRPr lang="es-ES" sz="1400" kern="1200" dirty="0"/>
        </a:p>
      </dsp:txBody>
      <dsp:txXfrm>
        <a:off x="10830243" y="1876830"/>
        <a:ext cx="1075061" cy="1075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D6AEA-022B-4DE9-81DC-8DBA36081751}">
      <dsp:nvSpPr>
        <dsp:cNvPr id="0" name=""/>
        <dsp:cNvSpPr/>
      </dsp:nvSpPr>
      <dsp:spPr>
        <a:xfrm>
          <a:off x="4182224" y="643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F9CF7-1127-4E17-A0B7-B3320B453626}">
      <dsp:nvSpPr>
        <dsp:cNvPr id="0" name=""/>
        <dsp:cNvSpPr/>
      </dsp:nvSpPr>
      <dsp:spPr>
        <a:xfrm>
          <a:off x="0" y="643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Interacciones humanas empáticas</a:t>
          </a:r>
          <a:endParaRPr lang="es-ES" sz="2300" kern="1200" dirty="0"/>
        </a:p>
      </dsp:txBody>
      <dsp:txXfrm>
        <a:off x="39588" y="40231"/>
        <a:ext cx="4103048" cy="731784"/>
      </dsp:txXfrm>
    </dsp:sp>
    <dsp:sp modelId="{F8B3180A-C25C-40C0-B96D-E4088CC52681}">
      <dsp:nvSpPr>
        <dsp:cNvPr id="0" name=""/>
        <dsp:cNvSpPr/>
      </dsp:nvSpPr>
      <dsp:spPr>
        <a:xfrm>
          <a:off x="4182224" y="892700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BB50B-DC3A-4A6C-8565-4DB32F7A097B}">
      <dsp:nvSpPr>
        <dsp:cNvPr id="0" name=""/>
        <dsp:cNvSpPr/>
      </dsp:nvSpPr>
      <dsp:spPr>
        <a:xfrm>
          <a:off x="0" y="892700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Acceso a información, educación</a:t>
          </a:r>
          <a:endParaRPr lang="es-ES" sz="2300" kern="1200" dirty="0"/>
        </a:p>
      </dsp:txBody>
      <dsp:txXfrm>
        <a:off x="39588" y="932288"/>
        <a:ext cx="4103048" cy="731784"/>
      </dsp:txXfrm>
    </dsp:sp>
    <dsp:sp modelId="{E5D9B01D-7BCA-4F46-8E7D-E1B1A3151D07}">
      <dsp:nvSpPr>
        <dsp:cNvPr id="0" name=""/>
        <dsp:cNvSpPr/>
      </dsp:nvSpPr>
      <dsp:spPr>
        <a:xfrm>
          <a:off x="4182224" y="1784757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9A6B3-8184-42BF-BCC4-B01F46EBDE2F}">
      <dsp:nvSpPr>
        <dsp:cNvPr id="0" name=""/>
        <dsp:cNvSpPr/>
      </dsp:nvSpPr>
      <dsp:spPr>
        <a:xfrm>
          <a:off x="0" y="1784757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Apoyo y participación de familia</a:t>
          </a:r>
          <a:endParaRPr lang="es-ES" sz="2300" kern="1200" dirty="0"/>
        </a:p>
      </dsp:txBody>
      <dsp:txXfrm>
        <a:off x="39588" y="1824345"/>
        <a:ext cx="4103048" cy="731784"/>
      </dsp:txXfrm>
    </dsp:sp>
    <dsp:sp modelId="{019BDD71-E681-4108-B60F-4D8BA5350C0B}">
      <dsp:nvSpPr>
        <dsp:cNvPr id="0" name=""/>
        <dsp:cNvSpPr/>
      </dsp:nvSpPr>
      <dsp:spPr>
        <a:xfrm>
          <a:off x="4182224" y="2676814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0A601-AC20-4D81-83D4-13AA25E8B865}">
      <dsp:nvSpPr>
        <dsp:cNvPr id="0" name=""/>
        <dsp:cNvSpPr/>
      </dsp:nvSpPr>
      <dsp:spPr>
        <a:xfrm>
          <a:off x="0" y="2676814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Ambiente terapéutico</a:t>
          </a:r>
          <a:endParaRPr lang="es-ES" sz="2300" kern="1200" dirty="0"/>
        </a:p>
      </dsp:txBody>
      <dsp:txXfrm>
        <a:off x="39588" y="2716402"/>
        <a:ext cx="4103048" cy="731784"/>
      </dsp:txXfrm>
    </dsp:sp>
    <dsp:sp modelId="{5C93B7CC-9224-4797-804E-59CCEF437073}">
      <dsp:nvSpPr>
        <dsp:cNvPr id="0" name=""/>
        <dsp:cNvSpPr/>
      </dsp:nvSpPr>
      <dsp:spPr>
        <a:xfrm>
          <a:off x="4182224" y="3568870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2D5D4-6192-4007-96DE-728AD1CAF410}">
      <dsp:nvSpPr>
        <dsp:cNvPr id="0" name=""/>
        <dsp:cNvSpPr/>
      </dsp:nvSpPr>
      <dsp:spPr>
        <a:xfrm>
          <a:off x="0" y="3568870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Nutrición para el cuerpo, la mente y  el alma</a:t>
          </a:r>
          <a:endParaRPr lang="es-ES" sz="2300" kern="1200" dirty="0"/>
        </a:p>
      </dsp:txBody>
      <dsp:txXfrm>
        <a:off x="39588" y="3608458"/>
        <a:ext cx="4103048" cy="731784"/>
      </dsp:txXfrm>
    </dsp:sp>
    <dsp:sp modelId="{0405E7A9-0931-42BF-B1D2-D23296706975}">
      <dsp:nvSpPr>
        <dsp:cNvPr id="0" name=""/>
        <dsp:cNvSpPr/>
      </dsp:nvSpPr>
      <dsp:spPr>
        <a:xfrm>
          <a:off x="4182224" y="4460927"/>
          <a:ext cx="6273337" cy="810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6FB0C-7A3B-4722-81F5-71BAB5473DEB}">
      <dsp:nvSpPr>
        <dsp:cNvPr id="0" name=""/>
        <dsp:cNvSpPr/>
      </dsp:nvSpPr>
      <dsp:spPr>
        <a:xfrm>
          <a:off x="0" y="4460927"/>
          <a:ext cx="4182224" cy="81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Involucrar a la Comunidad</a:t>
          </a:r>
          <a:endParaRPr lang="es-ES" sz="2300" kern="1200" dirty="0"/>
        </a:p>
      </dsp:txBody>
      <dsp:txXfrm>
        <a:off x="39588" y="4500515"/>
        <a:ext cx="4103048" cy="731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FDC1-FFB5-4DE6-B70F-9C6D8E926D07}">
      <dsp:nvSpPr>
        <dsp:cNvPr id="0" name=""/>
        <dsp:cNvSpPr/>
      </dsp:nvSpPr>
      <dsp:spPr>
        <a:xfrm>
          <a:off x="1701176" y="613405"/>
          <a:ext cx="4093615" cy="409361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E3DCFD-6007-4CE5-B82F-E3E80C8FD0E4}">
      <dsp:nvSpPr>
        <dsp:cNvPr id="0" name=""/>
        <dsp:cNvSpPr/>
      </dsp:nvSpPr>
      <dsp:spPr>
        <a:xfrm>
          <a:off x="1701176" y="613405"/>
          <a:ext cx="4093615" cy="409361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AC265F-8637-4F7A-864F-A566BF9BC7BA}">
      <dsp:nvSpPr>
        <dsp:cNvPr id="0" name=""/>
        <dsp:cNvSpPr/>
      </dsp:nvSpPr>
      <dsp:spPr>
        <a:xfrm>
          <a:off x="1701176" y="613405"/>
          <a:ext cx="4093615" cy="409361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5DD666-024E-437B-8560-43468F65E7EF}">
      <dsp:nvSpPr>
        <dsp:cNvPr id="0" name=""/>
        <dsp:cNvSpPr/>
      </dsp:nvSpPr>
      <dsp:spPr>
        <a:xfrm>
          <a:off x="2570140" y="1717726"/>
          <a:ext cx="2355687" cy="1884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CICLO DE ATENCION </a:t>
          </a:r>
          <a:endParaRPr lang="es-CO" sz="2400" kern="1200" dirty="0"/>
        </a:p>
      </dsp:txBody>
      <dsp:txXfrm>
        <a:off x="2915122" y="1993774"/>
        <a:ext cx="1665723" cy="1332876"/>
      </dsp:txXfrm>
    </dsp:sp>
    <dsp:sp modelId="{A09D3E85-BDF1-4CBE-BE34-2E095F7DCC83}">
      <dsp:nvSpPr>
        <dsp:cNvPr id="0" name=""/>
        <dsp:cNvSpPr/>
      </dsp:nvSpPr>
      <dsp:spPr>
        <a:xfrm>
          <a:off x="3088243" y="1166"/>
          <a:ext cx="1319480" cy="1319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PRE ATENCION</a:t>
          </a:r>
          <a:endParaRPr lang="es-CO" sz="1050" kern="1200" dirty="0"/>
        </a:p>
      </dsp:txBody>
      <dsp:txXfrm>
        <a:off x="3281476" y="194399"/>
        <a:ext cx="933014" cy="933014"/>
      </dsp:txXfrm>
    </dsp:sp>
    <dsp:sp modelId="{24082814-3141-4A2A-B552-C97F1AB805DC}">
      <dsp:nvSpPr>
        <dsp:cNvPr id="0" name=""/>
        <dsp:cNvSpPr/>
      </dsp:nvSpPr>
      <dsp:spPr>
        <a:xfrm>
          <a:off x="4819693" y="3000125"/>
          <a:ext cx="1319480" cy="1319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ATENCION</a:t>
          </a:r>
          <a:endParaRPr lang="es-CO" sz="1050" kern="1200" dirty="0"/>
        </a:p>
      </dsp:txBody>
      <dsp:txXfrm>
        <a:off x="5012926" y="3193358"/>
        <a:ext cx="933014" cy="933014"/>
      </dsp:txXfrm>
    </dsp:sp>
    <dsp:sp modelId="{592ED0B8-679B-4491-805F-9AB93E11836A}">
      <dsp:nvSpPr>
        <dsp:cNvPr id="0" name=""/>
        <dsp:cNvSpPr/>
      </dsp:nvSpPr>
      <dsp:spPr>
        <a:xfrm>
          <a:off x="1356793" y="3000125"/>
          <a:ext cx="1319480" cy="1319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POS ATENCION</a:t>
          </a:r>
          <a:endParaRPr lang="es-CO" sz="1050" kern="1200" dirty="0"/>
        </a:p>
      </dsp:txBody>
      <dsp:txXfrm>
        <a:off x="1550026" y="3193358"/>
        <a:ext cx="933014" cy="93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DFCE8-F752-4F6E-A375-2C76FC6863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745" y="2077475"/>
            <a:ext cx="6332681" cy="217054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EJEMPLO DE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A9C2E7-A737-4811-B553-D589A5D930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745" y="4523884"/>
            <a:ext cx="6332681" cy="1505238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007025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Ejemplo de Subtítulo</a:t>
            </a:r>
          </a:p>
        </p:txBody>
      </p:sp>
    </p:spTree>
    <p:extLst>
      <p:ext uri="{BB962C8B-B14F-4D97-AF65-F5344CB8AC3E}">
        <p14:creationId xmlns:p14="http://schemas.microsoft.com/office/powerpoint/2010/main" val="57249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9D4F9-7C0E-4300-A2D6-FC034A56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488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63523-2B0A-469D-A949-ADFD23D7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9320" y="6116754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F55DD1A-CE0F-491A-ABCB-6AA82F2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9828"/>
            <a:ext cx="700668" cy="365125"/>
          </a:xfr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E2A55D9-D612-4A52-9112-6642531F820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16290BA-6816-47E2-8EAE-4630FFFF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70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179A0A-9262-4594-BD0D-0B76DE5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2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E62F2-D64B-4CFB-879E-3301F08F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9828"/>
            <a:ext cx="700668" cy="365125"/>
          </a:xfr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E2A55D9-D612-4A52-9112-6642531F820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C6806591-6657-44F5-BD2B-6460E355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9320" y="6116754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B42A2F-6F8D-426C-8906-5267731E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FC1C290-B778-4A37-BF63-8035D3D53D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4202151" cy="26571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759674D-B9A7-4CCB-A43A-5328E1B3E2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53000" y="1814939"/>
            <a:ext cx="6400800" cy="26571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1920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0C183-B62A-4439-8FA7-ACEF5FD7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CE720-5DD9-4C29-88B3-E7B826E30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718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178BC7-6B7F-4EB4-BF0D-59DD85D8C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718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7863572-A59B-4286-9046-CB3ED7C6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79828"/>
            <a:ext cx="700668" cy="365125"/>
          </a:xfrm>
        </p:spPr>
        <p:txBody>
          <a:bodyPr/>
          <a:lstStyle>
            <a:lvl1pPr algn="ctr">
              <a:defRPr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E2A55D9-D612-4A52-9112-6642531F820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C568E3D-7755-476B-91A9-60A8C9B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9320" y="6116754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8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D19EA6-FBF7-4E7E-BC39-A92E0EF7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8594C5-F2E5-4AFB-A792-4A4FCA5E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7EADE-8A33-4941-9F9E-91FE811D5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76E8-0EA7-464A-8440-31D07BA42C13}" type="datetimeFigureOut">
              <a:rPr lang="es-ES" smtClean="0"/>
              <a:t>13/01/2022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2B364-4C0E-4F1A-A382-B8BBB8182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140CA-8AB1-4C08-B5C8-136526B1D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55D9-D612-4A52-9112-6642531F82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8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ctrTitle"/>
          </p:nvPr>
        </p:nvSpPr>
        <p:spPr>
          <a:xfrm>
            <a:off x="320525" y="2438400"/>
            <a:ext cx="5154152" cy="1747287"/>
          </a:xfrm>
        </p:spPr>
        <p:txBody>
          <a:bodyPr/>
          <a:lstStyle/>
          <a:p>
            <a:pPr algn="ctr"/>
            <a:r>
              <a:rPr lang="es-ES" dirty="0" smtClean="0"/>
              <a:t>HUMANIZACIÓN 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09514" y="4771293"/>
            <a:ext cx="5499624" cy="815418"/>
          </a:xfrm>
        </p:spPr>
        <p:txBody>
          <a:bodyPr>
            <a:noAutofit/>
          </a:bodyPr>
          <a:lstStyle/>
          <a:p>
            <a:r>
              <a:rPr lang="es-ES" dirty="0" smtClean="0"/>
              <a:t>José Ariel Lasso Rojas</a:t>
            </a:r>
          </a:p>
          <a:p>
            <a:r>
              <a:rPr lang="es-ES" dirty="0" smtClean="0"/>
              <a:t>Líder Atención al Usuario y Humanización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94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dor 3"/>
          <p:cNvSpPr/>
          <p:nvPr/>
        </p:nvSpPr>
        <p:spPr>
          <a:xfrm>
            <a:off x="665015" y="662234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MODELO CENTRADO EN EL PACIENTE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96FD82-9FBC-4EEF-8705-435C7D60D904}"/>
              </a:ext>
            </a:extLst>
          </p:cNvPr>
          <p:cNvSpPr txBox="1"/>
          <p:nvPr/>
        </p:nvSpPr>
        <p:spPr>
          <a:xfrm>
            <a:off x="97809" y="2518683"/>
            <a:ext cx="52729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“Es un cuidado planificado, manejado, entregado y mejorado de forma continua </a:t>
            </a:r>
            <a:r>
              <a:rPr lang="es-E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 la activa participación de los pacientes y sus familias </a:t>
            </a:r>
            <a:r>
              <a:rPr lang="es-E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(o socios cuidadores definidos por los mismos pacientes), de tal manera que integre </a:t>
            </a:r>
            <a:r>
              <a:rPr lang="es-E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CO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preferencias, valores y resultados clínicos deseados</a:t>
            </a:r>
            <a:r>
              <a:rPr lang="es-CO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5585595" y="1890670"/>
            <a:ext cx="6412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humanización es el abordaje integral de los pacientes y sus familias, es decir que  ellos son  el centro de nuestra atención, Humanizar es personalizar la atención, brindar un buen trato, ser amable y tener empatía. Es conocer que todas las personas que llegan a un servicio de salud; tienen una necesidad  de tratamiento o cura de una </a:t>
            </a:r>
            <a:r>
              <a:rPr lang="es-CO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y por esto no deja de ser una persona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6132366" y="1087107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HUMANIZACIÓN CONCEPTO DE LA ESE CENTRO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2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273578" y="1545917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PLANETREE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717" y="1700808"/>
            <a:ext cx="10706100" cy="37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 algn="just"/>
            <a:r>
              <a:rPr lang="es-CO" sz="2400" dirty="0"/>
              <a:t>En la Red de Salud del Centro E.S.E nos comprometemos en la </a:t>
            </a:r>
            <a:r>
              <a:rPr lang="es-CO" sz="2400" b="1" dirty="0">
                <a:solidFill>
                  <a:srgbClr val="00B050"/>
                </a:solidFill>
              </a:rPr>
              <a:t>búsqueda de la excelencia</a:t>
            </a:r>
            <a:r>
              <a:rPr lang="es-CO" sz="2400" dirty="0"/>
              <a:t> en la prestación  de nuestros servicios, a través de la implementación de  </a:t>
            </a:r>
            <a:r>
              <a:rPr lang="es-CO" sz="2400" b="1" dirty="0">
                <a:solidFill>
                  <a:srgbClr val="00B050"/>
                </a:solidFill>
              </a:rPr>
              <a:t>altos estándares de calidad</a:t>
            </a:r>
            <a:r>
              <a:rPr lang="es-CO" sz="2400" dirty="0"/>
              <a:t>; reconociendo que la satisfacción de las necesidades de los clientes y la superación de sus expectativas, constituyen una responsabilidad en la organización que asegurará su sostenibilidad financiera. </a:t>
            </a:r>
          </a:p>
          <a:p>
            <a:r>
              <a:rPr lang="es-CO" sz="2400" dirty="0"/>
              <a:t> </a:t>
            </a:r>
          </a:p>
          <a:p>
            <a:pPr algn="just"/>
            <a:r>
              <a:rPr lang="es-CO" sz="2400" dirty="0"/>
              <a:t>Centraremos nuestros esfuerzos en promover una cultura de servicio y </a:t>
            </a:r>
            <a:r>
              <a:rPr lang="es-CO" sz="2400" b="1" dirty="0">
                <a:solidFill>
                  <a:srgbClr val="00B050"/>
                </a:solidFill>
              </a:rPr>
              <a:t>atención  humanizada</a:t>
            </a:r>
            <a:r>
              <a:rPr lang="es-CO" sz="2400" dirty="0"/>
              <a:t>, </a:t>
            </a:r>
            <a:r>
              <a:rPr lang="es-CO" sz="2400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con seguridad y gestión del riesgo </a:t>
            </a:r>
            <a:r>
              <a:rPr lang="es-CO" sz="2400" dirty="0"/>
              <a:t>hacia el usuario y su familia, apoyados en el </a:t>
            </a:r>
            <a:r>
              <a:rPr lang="es-CO" sz="2400" b="1" dirty="0">
                <a:solidFill>
                  <a:srgbClr val="00B050"/>
                </a:solidFill>
              </a:rPr>
              <a:t>desarrollo tecnológico </a:t>
            </a:r>
            <a:r>
              <a:rPr lang="es-CO" sz="2400" dirty="0"/>
              <a:t>e informático, aportando al cumplimiento de los principios de </a:t>
            </a:r>
            <a:r>
              <a:rPr lang="es-CO" sz="2400" b="1" dirty="0">
                <a:solidFill>
                  <a:srgbClr val="00B050"/>
                </a:solidFill>
              </a:rPr>
              <a:t>Responsabilidad Social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6" name="Terminador 5"/>
          <p:cNvSpPr/>
          <p:nvPr/>
        </p:nvSpPr>
        <p:spPr>
          <a:xfrm>
            <a:off x="406398" y="629998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POLITICA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7381" y="464911"/>
            <a:ext cx="77493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2.1 OBJETIVO GENERAL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en la Red de Salud del Centro cultura de atención humanizada, centrada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pacientes, usuarios colaboradores,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familias, mediante practicas humanizantes y acciones concretas encaminadas a la atención integral en salud; dando como resultado reconocimiento  y satisfacción en nuestros grupos de interés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6327" y="2871859"/>
            <a:ext cx="11360728" cy="379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2.2 OBJETIVO ESPECIFICO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Sensibilizar y educar al colaborador frente a la importancia que tiene la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centrada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paciente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 familia.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acciones que contribuyan al bienestar del colaborador y que esto resulte en comportamientos humanizantes.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 un mayor índice satisfacción y reconocimiento por parte de nuestros usuarios alcanzando la excelencia.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espacios y ambientes seguros y humanizados que co ayuden en al recuperación y mantenimiento de la salud.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confort y un manejo adecuado del dolor y tratamiento en enfermedades crónicas.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la atención diferencial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ALCANCE</a:t>
            </a:r>
            <a:endParaRPr lang="en-US" sz="20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de humanización tiene alcance a todas las sedes y a los diferentes procesos de la Red de Salud Centro E.S.E, articulando a las partes interesadas, colaboradores, usuarios y sus familias, involucrados en los momentos de atención del paciente: pre atención, atención y post atención.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dor 3"/>
          <p:cNvSpPr/>
          <p:nvPr/>
        </p:nvSpPr>
        <p:spPr>
          <a:xfrm>
            <a:off x="609889" y="590374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PROGRAMA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6689815"/>
              </p:ext>
            </p:extLst>
          </p:nvPr>
        </p:nvGraphicFramePr>
        <p:xfrm>
          <a:off x="52789" y="1270535"/>
          <a:ext cx="12139211" cy="482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1 Título"/>
          <p:cNvSpPr>
            <a:spLocks noGrp="1"/>
          </p:cNvSpPr>
          <p:nvPr>
            <p:ph type="title"/>
          </p:nvPr>
        </p:nvSpPr>
        <p:spPr>
          <a:xfrm>
            <a:off x="5382695" y="957719"/>
            <a:ext cx="5248358" cy="115056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Componentes del programa </a:t>
            </a:r>
            <a:endParaRPr lang="es-CO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33198" y="5209309"/>
            <a:ext cx="7694292" cy="830997"/>
          </a:xfrm>
          <a:prstGeom prst="rect">
            <a:avLst/>
          </a:prstGeom>
          <a:solidFill>
            <a:srgbClr val="A62A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MEDICION POR CICLOS DE COMPORTAMIENTOS Y PRACTICAS HUMANIZANTES 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0044969"/>
              </p:ext>
            </p:extLst>
          </p:nvPr>
        </p:nvGraphicFramePr>
        <p:xfrm>
          <a:off x="581892" y="969818"/>
          <a:ext cx="10455562" cy="527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1 Título"/>
          <p:cNvSpPr>
            <a:spLocks noGrp="1"/>
          </p:cNvSpPr>
          <p:nvPr>
            <p:ph type="title"/>
          </p:nvPr>
        </p:nvSpPr>
        <p:spPr>
          <a:xfrm>
            <a:off x="5456587" y="415637"/>
            <a:ext cx="5248358" cy="115056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Acciones concretas del Modelo</a:t>
            </a:r>
            <a:endParaRPr lang="es-CO" sz="3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dor 3"/>
          <p:cNvSpPr/>
          <p:nvPr/>
        </p:nvSpPr>
        <p:spPr>
          <a:xfrm>
            <a:off x="1008741" y="612383"/>
            <a:ext cx="4137893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CICLO DE ATENCION DEL PACIENTE</a:t>
            </a:r>
            <a:endParaRPr lang="en-US" dirty="0"/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626135578"/>
              </p:ext>
            </p:extLst>
          </p:nvPr>
        </p:nvGraphicFramePr>
        <p:xfrm>
          <a:off x="-670296" y="1452460"/>
          <a:ext cx="7495968" cy="49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5609881" y="1810327"/>
            <a:ext cx="622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0070C0"/>
                </a:solidFill>
              </a:rPr>
              <a:t>MEDICION POR CICLOS DE COMPORTAMIENTOS Y PRACTICAS HUMANIZANTES 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22223" r="18587" b="13056"/>
          <a:stretch/>
        </p:blipFill>
        <p:spPr bwMode="auto">
          <a:xfrm>
            <a:off x="1228435" y="2051915"/>
            <a:ext cx="9744364" cy="4127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9042402" y="83128"/>
            <a:ext cx="1607126" cy="1648690"/>
            <a:chOff x="10607591" y="1654178"/>
            <a:chExt cx="1520365" cy="15203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Elipse 5"/>
            <p:cNvSpPr/>
            <p:nvPr/>
          </p:nvSpPr>
          <p:spPr>
            <a:xfrm>
              <a:off x="10607591" y="1654178"/>
              <a:ext cx="1520365" cy="1520365"/>
            </a:xfrm>
            <a:prstGeom prst="ellipse">
              <a:avLst/>
            </a:prstGeom>
            <a:solidFill>
              <a:srgbClr val="A62ADE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 txBox="1"/>
            <p:nvPr/>
          </p:nvSpPr>
          <p:spPr>
            <a:xfrm>
              <a:off x="10830243" y="1876830"/>
              <a:ext cx="1075061" cy="1075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Excelencia en la atención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9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dor 3"/>
          <p:cNvSpPr/>
          <p:nvPr/>
        </p:nvSpPr>
        <p:spPr>
          <a:xfrm>
            <a:off x="544943" y="3678241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PQRSF</a:t>
            </a:r>
            <a:endParaRPr lang="en-US" dirty="0"/>
          </a:p>
        </p:txBody>
      </p:sp>
      <p:sp>
        <p:nvSpPr>
          <p:cNvPr id="5" name="Terminador 4"/>
          <p:cNvSpPr/>
          <p:nvPr/>
        </p:nvSpPr>
        <p:spPr>
          <a:xfrm>
            <a:off x="471054" y="4502446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DE ETICA</a:t>
            </a:r>
            <a:endParaRPr lang="en-US" dirty="0"/>
          </a:p>
        </p:txBody>
      </p:sp>
      <p:sp>
        <p:nvSpPr>
          <p:cNvPr id="6" name="Terminador 5"/>
          <p:cNvSpPr/>
          <p:nvPr/>
        </p:nvSpPr>
        <p:spPr>
          <a:xfrm>
            <a:off x="471054" y="5301111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DE SEGURIDAD DEL PACIENTE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846618" y="4927319"/>
            <a:ext cx="5163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LIDERES DE COMUNA  Y DE PROCESO </a:t>
            </a:r>
            <a:endParaRPr lang="en-US" sz="4400" dirty="0"/>
          </a:p>
        </p:txBody>
      </p:sp>
      <p:sp>
        <p:nvSpPr>
          <p:cNvPr id="8" name="Flecha circular 7"/>
          <p:cNvSpPr/>
          <p:nvPr/>
        </p:nvSpPr>
        <p:spPr>
          <a:xfrm>
            <a:off x="6408075" y="1015691"/>
            <a:ext cx="4287631" cy="38423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uadroTexto 8"/>
          <p:cNvSpPr txBox="1"/>
          <p:nvPr/>
        </p:nvSpPr>
        <p:spPr>
          <a:xfrm>
            <a:off x="7185962" y="2503745"/>
            <a:ext cx="2731859" cy="667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 smtClean="0"/>
              <a:t>TRANSFORMACIÓN CULTURAL</a:t>
            </a:r>
            <a:endParaRPr lang="es-ES" sz="1400" b="1" kern="1200" dirty="0"/>
          </a:p>
        </p:txBody>
      </p:sp>
      <p:sp>
        <p:nvSpPr>
          <p:cNvPr id="10" name="Terminador 9"/>
          <p:cNvSpPr/>
          <p:nvPr/>
        </p:nvSpPr>
        <p:spPr>
          <a:xfrm>
            <a:off x="544943" y="2862089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SEGUIMIENTO 3 SUB GERENCIAS</a:t>
            </a:r>
            <a:endParaRPr lang="en-US" dirty="0"/>
          </a:p>
        </p:txBody>
      </p:sp>
      <p:sp>
        <p:nvSpPr>
          <p:cNvPr id="11" name="Terminador 10"/>
          <p:cNvSpPr/>
          <p:nvPr/>
        </p:nvSpPr>
        <p:spPr>
          <a:xfrm>
            <a:off x="544943" y="1707179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DE ALINEACION CULTURAL</a:t>
            </a:r>
            <a:endParaRPr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591418" y="785091"/>
            <a:ext cx="6014399" cy="147782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Seguimiento al programa</a:t>
            </a:r>
            <a:endParaRPr lang="es-CO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2036" y="895927"/>
            <a:ext cx="56711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INDICADORES TRAZADORES DEL PROGRAMA DE HUMANIZACIÓN</a:t>
            </a:r>
          </a:p>
          <a:p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INDICE COMBINADO DE SATISFACCIÓN.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SATISFACCIÓN POR CICLO DE LA ATENCIÓN.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RECOMENDACIÓN.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TIEMPOS DE ESPERA EN SALA.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OPORTUNIDAD EN ASIGNACIÓN DE CITAS.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PORCENTAJE DE CUMPLIMIENTO DE LOS OBJETIVOS DEL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2 CICLO DE MEDICION CULTURA HUMANIZADA PERCEPCIÓN-CAMPO</a:t>
            </a:r>
            <a:endParaRPr lang="en-US" dirty="0"/>
          </a:p>
        </p:txBody>
      </p:sp>
      <p:pic>
        <p:nvPicPr>
          <p:cNvPr id="5" name="Imagen 4" descr="http://humanidadsostenible.blogspot.com/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8" y="1722149"/>
            <a:ext cx="4343400" cy="20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21787"/>
              </p:ext>
            </p:extLst>
          </p:nvPr>
        </p:nvGraphicFramePr>
        <p:xfrm>
          <a:off x="831850" y="2653364"/>
          <a:ext cx="9836151" cy="3017520"/>
        </p:xfrm>
        <a:graphic>
          <a:graphicData uri="http://schemas.openxmlformats.org/drawingml/2006/table">
            <a:tbl>
              <a:tblPr/>
              <a:tblGrid>
                <a:gridCol w="2128591">
                  <a:extLst>
                    <a:ext uri="{9D8B030D-6E8A-4147-A177-3AD203B41FA5}">
                      <a16:colId xmlns:a16="http://schemas.microsoft.com/office/drawing/2014/main" val="4223393658"/>
                    </a:ext>
                  </a:extLst>
                </a:gridCol>
                <a:gridCol w="2368916">
                  <a:extLst>
                    <a:ext uri="{9D8B030D-6E8A-4147-A177-3AD203B41FA5}">
                      <a16:colId xmlns:a16="http://schemas.microsoft.com/office/drawing/2014/main" val="2332326139"/>
                    </a:ext>
                  </a:extLst>
                </a:gridCol>
                <a:gridCol w="2626407">
                  <a:extLst>
                    <a:ext uri="{9D8B030D-6E8A-4147-A177-3AD203B41FA5}">
                      <a16:colId xmlns:a16="http://schemas.microsoft.com/office/drawing/2014/main" val="2085828971"/>
                    </a:ext>
                  </a:extLst>
                </a:gridCol>
                <a:gridCol w="2712237">
                  <a:extLst>
                    <a:ext uri="{9D8B030D-6E8A-4147-A177-3AD203B41FA5}">
                      <a16:colId xmlns:a16="http://schemas.microsoft.com/office/drawing/2014/main" val="141708165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88053"/>
                  </a:ext>
                </a:extLst>
              </a:tr>
              <a:tr h="19494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el equipo de Humanización (Por ti mujer, calidad, siau, T.cultural, Gestión Humana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manera semanal, quincenal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Trabajar el programa de humanización alineado a los estandares de acreditación y a la auto evaluación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del  eje de humanización, transformación cultural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Generar plan operativo involucrando a los lideres de ejes y procesos con actividades que apunten a las acciones concretas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que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impacten en los objetivos del programa, resultando en indicadores trazadores del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y resultados visibles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8019"/>
                  </a:ext>
                </a:extLst>
              </a:tr>
            </a:tbl>
          </a:graphicData>
        </a:graphic>
      </p:graphicFrame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561892" y="1474955"/>
            <a:ext cx="5248358" cy="115056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Propuesta para trabajo enfoque en resultados</a:t>
            </a:r>
            <a:endParaRPr lang="es-CO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diagonales redondeadas 2">
            <a:extLst>
              <a:ext uri="{FF2B5EF4-FFF2-40B4-BE49-F238E27FC236}">
                <a16:creationId xmlns:a16="http://schemas.microsoft.com/office/drawing/2014/main" id="{85B9A9EA-2438-485D-8BDB-8BD7771B1C4B}"/>
              </a:ext>
            </a:extLst>
          </p:cNvPr>
          <p:cNvSpPr/>
          <p:nvPr/>
        </p:nvSpPr>
        <p:spPr>
          <a:xfrm>
            <a:off x="357683" y="42028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4E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  <p:sp>
        <p:nvSpPr>
          <p:cNvPr id="13" name="CuadroTexto 8">
            <a:extLst>
              <a:ext uri="{FF2B5EF4-FFF2-40B4-BE49-F238E27FC236}">
                <a16:creationId xmlns:a16="http://schemas.microsoft.com/office/drawing/2014/main" id="{369E7048-8B9F-4EEC-94D8-8B04DD5EC402}"/>
              </a:ext>
            </a:extLst>
          </p:cNvPr>
          <p:cNvSpPr txBox="1"/>
          <p:nvPr/>
        </p:nvSpPr>
        <p:spPr>
          <a:xfrm>
            <a:off x="357683" y="407041"/>
            <a:ext cx="509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Nuestra Misión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96351033-786C-C048-83AF-401AF07EDFC5}"/>
              </a:ext>
            </a:extLst>
          </p:cNvPr>
          <p:cNvSpPr/>
          <p:nvPr/>
        </p:nvSpPr>
        <p:spPr>
          <a:xfrm>
            <a:off x="474914" y="1395777"/>
            <a:ext cx="5097227" cy="3504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s-CO" sz="2400" kern="1400" dirty="0">
                <a:solidFill>
                  <a:srgbClr val="4E8D33"/>
                </a:solidFill>
                <a:latin typeface="Arial Narrow" panose="020B0606020202030204" pitchFamily="34" charset="0"/>
              </a:rPr>
              <a:t>Prestar servicios de salud con Calidad, considerando el perfil epidemiológico, contribuyendo a mantener sana y mejorar la calidad de vida de la población de municipio de Santiago de Cali, garantizando la rentabilidad social, la sostenibilidad financiera y la participación social.</a:t>
            </a:r>
            <a:endParaRPr lang="es-ES_tradnl" sz="2400" kern="1400" dirty="0">
              <a:solidFill>
                <a:srgbClr val="4E8D33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ángulo: esquinas diagonales redondeadas 12">
            <a:extLst>
              <a:ext uri="{FF2B5EF4-FFF2-40B4-BE49-F238E27FC236}">
                <a16:creationId xmlns:a16="http://schemas.microsoft.com/office/drawing/2014/main" id="{9E7997D8-1DD7-4CE9-947E-DD4C4BCF778B}"/>
              </a:ext>
            </a:extLst>
          </p:cNvPr>
          <p:cNvSpPr/>
          <p:nvPr/>
        </p:nvSpPr>
        <p:spPr>
          <a:xfrm>
            <a:off x="5945170" y="420281"/>
            <a:ext cx="5097227" cy="689506"/>
          </a:xfrm>
          <a:prstGeom prst="round2DiagRect">
            <a:avLst>
              <a:gd name="adj1" fmla="val 0"/>
              <a:gd name="adj2" fmla="val 35364"/>
            </a:avLst>
          </a:prstGeom>
          <a:solidFill>
            <a:srgbClr val="142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  <p:sp>
        <p:nvSpPr>
          <p:cNvPr id="16" name="CuadroTexto 14">
            <a:extLst>
              <a:ext uri="{FF2B5EF4-FFF2-40B4-BE49-F238E27FC236}">
                <a16:creationId xmlns:a16="http://schemas.microsoft.com/office/drawing/2014/main" id="{C3DA28DC-3805-44A6-8E32-BE7BEAAFE2D4}"/>
              </a:ext>
            </a:extLst>
          </p:cNvPr>
          <p:cNvSpPr txBox="1"/>
          <p:nvPr/>
        </p:nvSpPr>
        <p:spPr>
          <a:xfrm>
            <a:off x="6156186" y="472647"/>
            <a:ext cx="509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Nuestra Visión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B5E5B894-7BD8-1042-88DF-BBF7AF3D8B36}"/>
              </a:ext>
            </a:extLst>
          </p:cNvPr>
          <p:cNvSpPr txBox="1">
            <a:spLocks/>
          </p:cNvSpPr>
          <p:nvPr/>
        </p:nvSpPr>
        <p:spPr>
          <a:xfrm>
            <a:off x="6050677" y="1366105"/>
            <a:ext cx="5097227" cy="350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400" dirty="0">
                <a:solidFill>
                  <a:srgbClr val="142761"/>
                </a:solidFill>
              </a:rPr>
              <a:t>Para el año 2023, ser una institución reconocida a nivel nacional, </a:t>
            </a:r>
            <a:r>
              <a:rPr lang="es-ES_tradnl" sz="2400" b="1" u="sng" dirty="0">
                <a:solidFill>
                  <a:srgbClr val="142761"/>
                </a:solidFill>
              </a:rPr>
              <a:t>Acreditada con excelencia</a:t>
            </a:r>
            <a:r>
              <a:rPr lang="es-ES_tradnl" sz="2400" u="sng" dirty="0">
                <a:solidFill>
                  <a:srgbClr val="142761"/>
                </a:solidFill>
              </a:rPr>
              <a:t>,</a:t>
            </a:r>
            <a:r>
              <a:rPr lang="es-ES_tradnl" sz="2400" dirty="0">
                <a:solidFill>
                  <a:srgbClr val="142761"/>
                </a:solidFill>
              </a:rPr>
              <a:t> Generadora de </a:t>
            </a:r>
            <a:r>
              <a:rPr lang="es-ES_tradnl" sz="2400" b="1" u="sng" dirty="0">
                <a:solidFill>
                  <a:srgbClr val="142761"/>
                </a:solidFill>
              </a:rPr>
              <a:t>experiencias positivas </a:t>
            </a:r>
            <a:r>
              <a:rPr lang="es-ES_tradnl" sz="2400" dirty="0">
                <a:solidFill>
                  <a:srgbClr val="142761"/>
                </a:solidFill>
              </a:rPr>
              <a:t>en el usuario y su familia, con una </a:t>
            </a:r>
            <a:r>
              <a:rPr lang="es-ES_tradnl" sz="2400" b="1" u="sng" dirty="0">
                <a:solidFill>
                  <a:srgbClr val="142761"/>
                </a:solidFill>
              </a:rPr>
              <a:t>eficiente operación de las unidades de gestión </a:t>
            </a:r>
            <a:r>
              <a:rPr lang="es-ES_tradnl" sz="2400" dirty="0">
                <a:solidFill>
                  <a:srgbClr val="142761"/>
                </a:solidFill>
              </a:rPr>
              <a:t>con énfasis en atención humanizada, innovación de servicios y responsabilidad social.</a:t>
            </a: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172811719"/>
              </p:ext>
            </p:extLst>
          </p:nvPr>
        </p:nvGraphicFramePr>
        <p:xfrm>
          <a:off x="1502641" y="4684408"/>
          <a:ext cx="8885058" cy="138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5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Graphic spid="1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8769"/>
              </p:ext>
            </p:extLst>
          </p:nvPr>
        </p:nvGraphicFramePr>
        <p:xfrm>
          <a:off x="443345" y="480292"/>
          <a:ext cx="10815782" cy="5743985"/>
        </p:xfrm>
        <a:graphic>
          <a:graphicData uri="http://schemas.openxmlformats.org/drawingml/2006/table">
            <a:tbl>
              <a:tblPr/>
              <a:tblGrid>
                <a:gridCol w="1554584">
                  <a:extLst>
                    <a:ext uri="{9D8B030D-6E8A-4147-A177-3AD203B41FA5}">
                      <a16:colId xmlns:a16="http://schemas.microsoft.com/office/drawing/2014/main" val="7335806"/>
                    </a:ext>
                  </a:extLst>
                </a:gridCol>
                <a:gridCol w="1149361">
                  <a:extLst>
                    <a:ext uri="{9D8B030D-6E8A-4147-A177-3AD203B41FA5}">
                      <a16:colId xmlns:a16="http://schemas.microsoft.com/office/drawing/2014/main" val="3393173403"/>
                    </a:ext>
                  </a:extLst>
                </a:gridCol>
                <a:gridCol w="1532482">
                  <a:extLst>
                    <a:ext uri="{9D8B030D-6E8A-4147-A177-3AD203B41FA5}">
                      <a16:colId xmlns:a16="http://schemas.microsoft.com/office/drawing/2014/main" val="1470778083"/>
                    </a:ext>
                  </a:extLst>
                </a:gridCol>
                <a:gridCol w="2121897">
                  <a:extLst>
                    <a:ext uri="{9D8B030D-6E8A-4147-A177-3AD203B41FA5}">
                      <a16:colId xmlns:a16="http://schemas.microsoft.com/office/drawing/2014/main" val="3865357094"/>
                    </a:ext>
                  </a:extLst>
                </a:gridCol>
                <a:gridCol w="1289348">
                  <a:extLst>
                    <a:ext uri="{9D8B030D-6E8A-4147-A177-3AD203B41FA5}">
                      <a16:colId xmlns:a16="http://schemas.microsoft.com/office/drawing/2014/main" val="3499931638"/>
                    </a:ext>
                  </a:extLst>
                </a:gridCol>
                <a:gridCol w="1252509">
                  <a:extLst>
                    <a:ext uri="{9D8B030D-6E8A-4147-A177-3AD203B41FA5}">
                      <a16:colId xmlns:a16="http://schemas.microsoft.com/office/drawing/2014/main" val="1897012499"/>
                    </a:ext>
                  </a:extLst>
                </a:gridCol>
                <a:gridCol w="1097787">
                  <a:extLst>
                    <a:ext uri="{9D8B030D-6E8A-4147-A177-3AD203B41FA5}">
                      <a16:colId xmlns:a16="http://schemas.microsoft.com/office/drawing/2014/main" val="463565044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54958607"/>
                    </a:ext>
                  </a:extLst>
                </a:gridCol>
              </a:tblGrid>
              <a:tr h="263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(Practicas Humanizantes)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FRECUENCIA ACTIVIDAD (Practicas Humanizantes)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74578"/>
                  </a:ext>
                </a:extLst>
              </a:tr>
              <a:tr h="15830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·Sensibilizar y educar al colaborador frente a la importancia que tiene la Atención centrada en el paciente y su familia.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Interacciones humanas empáticas</a:t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Acceso a información, educación</a:t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-Apoyo y participación de familia</a:t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 terapéutico</a:t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-Nutrición para el cuerpo, la mente y  el alma -Involucrar a la Comunidad</a:t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65685"/>
                  </a:ext>
                </a:extLst>
              </a:tr>
              <a:tr h="10260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·Fomentar acciones que contribuyan al bienestar del colaborador y que esto resulte en comportamientos humanizantes.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48789"/>
                  </a:ext>
                </a:extLst>
              </a:tr>
              <a:tr h="87944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·Generar  un mayor índice satisfacción y reconocimiento por parte de nuestros usuarios alcanzando la excelencia.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09666"/>
                  </a:ext>
                </a:extLst>
              </a:tr>
              <a:tr h="10260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·Generar espacios y ambientes seguros y humanizados que co ayuden en al recuperación y mantenimiento de la salud.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72040"/>
                  </a:ext>
                </a:extLst>
              </a:tr>
              <a:tr h="5862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·Generar confort y un manejo adecuado del dolor y tratamiento en enfermedades crónicas.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346583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·Fomentar la atención diferencial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270219"/>
                  </a:ext>
                </a:extLst>
              </a:tr>
            </a:tbl>
          </a:graphicData>
        </a:graphic>
      </p:graphicFrame>
      <p:sp>
        <p:nvSpPr>
          <p:cNvPr id="5" name="Terminador 4"/>
          <p:cNvSpPr/>
          <p:nvPr/>
        </p:nvSpPr>
        <p:spPr>
          <a:xfrm>
            <a:off x="2244434" y="2483033"/>
            <a:ext cx="4304148" cy="666567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MAXIMO 2 ACTIVIDADES POR ACCION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rminador 4"/>
          <p:cNvSpPr/>
          <p:nvPr/>
        </p:nvSpPr>
        <p:spPr>
          <a:xfrm>
            <a:off x="628070" y="1019070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ESTRATEGIA DINAMIZADORA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04801" y="2004291"/>
            <a:ext cx="4922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5 Actividades durante el año enfocada en cada componente.</a:t>
            </a:r>
          </a:p>
          <a:p>
            <a:endParaRPr lang="es-MX" b="1" dirty="0"/>
          </a:p>
          <a:p>
            <a:r>
              <a:rPr lang="es-MX" b="1" dirty="0" smtClean="0"/>
              <a:t>1 Dia de la Humanización.</a:t>
            </a:r>
          </a:p>
          <a:p>
            <a:endParaRPr lang="es-MX" b="1" dirty="0" smtClean="0"/>
          </a:p>
          <a:p>
            <a:endParaRPr lang="es-MX" b="1" dirty="0"/>
          </a:p>
          <a:p>
            <a:r>
              <a:rPr lang="es-MX" b="1" dirty="0" smtClean="0"/>
              <a:t>1 SET de Grabación.</a:t>
            </a:r>
            <a:endParaRPr lang="es-MX" b="1" dirty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559" t="18636" r="4541"/>
          <a:stretch/>
        </p:blipFill>
        <p:spPr>
          <a:xfrm>
            <a:off x="5440218" y="1560944"/>
            <a:ext cx="6105237" cy="39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Título"/>
          <p:cNvSpPr>
            <a:spLocks noGrp="1"/>
          </p:cNvSpPr>
          <p:nvPr>
            <p:ph type="title"/>
          </p:nvPr>
        </p:nvSpPr>
        <p:spPr>
          <a:xfrm>
            <a:off x="441818" y="828408"/>
            <a:ext cx="6171417" cy="455445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ACTIVIDADES SIAU</a:t>
            </a:r>
            <a:endParaRPr lang="es-CO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9818" y="1995055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POLITICA DE PARTICIPACION SOCIAL EN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PQRSF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SATISFACCION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CALL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ASOCIACIONES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ACTUALIZACION DOCUMENTAL Y DE PROCEDIMIENTOS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1502727213"/>
              </p:ext>
            </p:extLst>
          </p:nvPr>
        </p:nvGraphicFramePr>
        <p:xfrm>
          <a:off x="2452472" y="979055"/>
          <a:ext cx="6035389" cy="469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88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35455" y="1078618"/>
            <a:ext cx="1838907" cy="735563"/>
            <a:chOff x="1886" y="550898"/>
            <a:chExt cx="1838907" cy="735563"/>
          </a:xfrm>
        </p:grpSpPr>
        <p:sp>
          <p:nvSpPr>
            <p:cNvPr id="8" name="Rectángulo 7"/>
            <p:cNvSpPr/>
            <p:nvPr/>
          </p:nvSpPr>
          <p:spPr>
            <a:xfrm>
              <a:off x="1886" y="550898"/>
              <a:ext cx="1838907" cy="735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1886" y="550898"/>
              <a:ext cx="1838907" cy="735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OPORTUNIDAD DE MEJORA 1</a:t>
              </a:r>
              <a:endParaRPr lang="es-CO" sz="1400" b="1" kern="12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835455" y="1824436"/>
            <a:ext cx="1838907" cy="2854800"/>
            <a:chOff x="1886" y="1286462"/>
            <a:chExt cx="1838907" cy="2854800"/>
          </a:xfrm>
        </p:grpSpPr>
        <p:sp>
          <p:nvSpPr>
            <p:cNvPr id="6" name="Rectángulo 5"/>
            <p:cNvSpPr/>
            <p:nvPr/>
          </p:nvSpPr>
          <p:spPr>
            <a:xfrm>
              <a:off x="1886" y="1286462"/>
              <a:ext cx="1838907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1886" y="1286462"/>
              <a:ext cx="1838907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400" kern="1200" dirty="0" smtClean="0"/>
                <a:t>Fortalecer las medidas implementadas como reubicación del personal posterior al análisis de capacidad de atención en consulta para que logren alcanzar la meta institucional propuesta.</a:t>
              </a:r>
              <a:endParaRPr lang="es-CO" sz="1400" kern="1200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362037" y="1453599"/>
            <a:ext cx="7850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ANALISIS DE PROBLEMA RAIZ  DE (tiempos de espera en sala) Ruta para solicitud de citas.</a:t>
            </a:r>
          </a:p>
          <a:p>
            <a:endParaRPr lang="es-MX" dirty="0"/>
          </a:p>
          <a:p>
            <a:r>
              <a:rPr lang="es-MX" dirty="0" smtClean="0"/>
              <a:t>IMPLEMENTACIÓN DE LA CENTRAL DE AUTORIZACIONES</a:t>
            </a:r>
          </a:p>
          <a:p>
            <a:endParaRPr lang="es-MX" dirty="0"/>
          </a:p>
          <a:p>
            <a:r>
              <a:rPr lang="es-MX" dirty="0" smtClean="0"/>
              <a:t>CHAT BOT</a:t>
            </a:r>
          </a:p>
          <a:p>
            <a:endParaRPr lang="es-MX" dirty="0"/>
          </a:p>
          <a:p>
            <a:r>
              <a:rPr lang="es-MX" dirty="0" smtClean="0"/>
              <a:t>IVR</a:t>
            </a:r>
          </a:p>
          <a:p>
            <a:endParaRPr lang="es-MX" dirty="0"/>
          </a:p>
          <a:p>
            <a:r>
              <a:rPr lang="es-MX" dirty="0" smtClean="0"/>
              <a:t>CALL CENTER RECUPERACION DE LLAMADAS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5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59965" y="1384436"/>
            <a:ext cx="1838907" cy="735563"/>
            <a:chOff x="4194595" y="550898"/>
            <a:chExt cx="1838907" cy="735563"/>
          </a:xfrm>
        </p:grpSpPr>
        <p:sp>
          <p:nvSpPr>
            <p:cNvPr id="11" name="Rectángulo 10"/>
            <p:cNvSpPr/>
            <p:nvPr/>
          </p:nvSpPr>
          <p:spPr>
            <a:xfrm>
              <a:off x="4194595" y="550898"/>
              <a:ext cx="1838907" cy="735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4194595" y="550898"/>
              <a:ext cx="1838907" cy="735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OPORTUNIDAD DE MEJORA 3</a:t>
              </a:r>
              <a:endParaRPr lang="es-CO" sz="14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59965" y="2120000"/>
            <a:ext cx="1838907" cy="2854800"/>
            <a:chOff x="4194595" y="1286462"/>
            <a:chExt cx="1838907" cy="2854800"/>
          </a:xfrm>
        </p:grpSpPr>
        <p:sp>
          <p:nvSpPr>
            <p:cNvPr id="14" name="Rectángulo 13"/>
            <p:cNvSpPr/>
            <p:nvPr/>
          </p:nvSpPr>
          <p:spPr>
            <a:xfrm>
              <a:off x="4194595" y="1286462"/>
              <a:ext cx="1838907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194595" y="1286462"/>
              <a:ext cx="1838907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400" kern="1200" dirty="0" smtClean="0"/>
                <a:t>Implementar estrategias nuevas y didácticas para transferir el conocimiento en cuanto a las políticas de humanización tanto hacia el usuario como para el colaborador y que se vuelvan parte de su vida cotidiana.</a:t>
              </a:r>
              <a:endParaRPr lang="es-CO" sz="1400" kern="1200" dirty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306619" y="2119999"/>
            <a:ext cx="7850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ACTUALIZACION DEL PROGRAMA DE HUMANIZACIÓN</a:t>
            </a:r>
          </a:p>
          <a:p>
            <a:endParaRPr lang="es-MX" dirty="0"/>
          </a:p>
          <a:p>
            <a:r>
              <a:rPr lang="es-MX" dirty="0" smtClean="0"/>
              <a:t>IMPLEMENTACION DEL MODELO DE HUMANIZACION  POR ACCIONES CONCRETAS</a:t>
            </a:r>
          </a:p>
          <a:p>
            <a:endParaRPr lang="es-MX" dirty="0"/>
          </a:p>
          <a:p>
            <a:r>
              <a:rPr lang="es-MX" dirty="0" smtClean="0"/>
              <a:t>IMPLEMENTACION DE CAPACITACION ENFOCADA AL SER ( falta mejorar cobertura)</a:t>
            </a:r>
          </a:p>
          <a:p>
            <a:endParaRPr lang="es-MX" dirty="0"/>
          </a:p>
          <a:p>
            <a:r>
              <a:rPr lang="es-MX" dirty="0" smtClean="0"/>
              <a:t>ESTRATEGIA DINAMIZADORA</a:t>
            </a:r>
          </a:p>
          <a:p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7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bpi.ldau\Downloads\WhatsApp Image 2021-08-24 at 2.14.35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17" y="1929850"/>
            <a:ext cx="4252792" cy="35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1816657"/>
            <a:ext cx="5320146" cy="36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5880917"/>
              </p:ext>
            </p:extLst>
          </p:nvPr>
        </p:nvGraphicFramePr>
        <p:xfrm>
          <a:off x="-433139" y="799389"/>
          <a:ext cx="6323799" cy="499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6178103"/>
              </p:ext>
            </p:extLst>
          </p:nvPr>
        </p:nvGraphicFramePr>
        <p:xfrm>
          <a:off x="5890660" y="1579419"/>
          <a:ext cx="5841566" cy="359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6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Título"/>
          <p:cNvSpPr>
            <a:spLocks noGrp="1"/>
          </p:cNvSpPr>
          <p:nvPr>
            <p:ph type="title"/>
          </p:nvPr>
        </p:nvSpPr>
        <p:spPr>
          <a:xfrm>
            <a:off x="3487982" y="1114737"/>
            <a:ext cx="5248358" cy="115056"/>
          </a:xfrm>
        </p:spPr>
        <p:txBody>
          <a:bodyPr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Resumen del programa</a:t>
            </a:r>
            <a:endParaRPr lang="es-CO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Estrella de 6 puntas 8"/>
          <p:cNvSpPr/>
          <p:nvPr/>
        </p:nvSpPr>
        <p:spPr>
          <a:xfrm>
            <a:off x="3562925" y="2036615"/>
            <a:ext cx="2549236" cy="21982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 Componentes</a:t>
            </a:r>
            <a:endParaRPr lang="en-US" dirty="0"/>
          </a:p>
        </p:txBody>
      </p:sp>
      <p:sp>
        <p:nvSpPr>
          <p:cNvPr id="10" name="Estrella de 6 puntas 9"/>
          <p:cNvSpPr/>
          <p:nvPr/>
        </p:nvSpPr>
        <p:spPr>
          <a:xfrm>
            <a:off x="374071" y="2036616"/>
            <a:ext cx="2549236" cy="21982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Modelo Planetree</a:t>
            </a:r>
            <a:endParaRPr lang="en-US" dirty="0"/>
          </a:p>
        </p:txBody>
      </p:sp>
      <p:sp>
        <p:nvSpPr>
          <p:cNvPr id="11" name="Estrella de 6 puntas 10"/>
          <p:cNvSpPr/>
          <p:nvPr/>
        </p:nvSpPr>
        <p:spPr>
          <a:xfrm>
            <a:off x="6453910" y="2036614"/>
            <a:ext cx="2549236" cy="21982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6 Acciones concretas</a:t>
            </a:r>
            <a:endParaRPr lang="en-US" dirty="0"/>
          </a:p>
        </p:txBody>
      </p:sp>
      <p:sp>
        <p:nvSpPr>
          <p:cNvPr id="12" name="Estrella de 6 puntas 11"/>
          <p:cNvSpPr/>
          <p:nvPr/>
        </p:nvSpPr>
        <p:spPr>
          <a:xfrm>
            <a:off x="9642764" y="2036617"/>
            <a:ext cx="2549236" cy="21982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 estrategia Dinamizadora</a:t>
            </a:r>
            <a:endParaRPr lang="en-US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968410651"/>
              </p:ext>
            </p:extLst>
          </p:nvPr>
        </p:nvGraphicFramePr>
        <p:xfrm>
          <a:off x="2752438" y="3934691"/>
          <a:ext cx="6456218" cy="260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circular 3"/>
          <p:cNvSpPr/>
          <p:nvPr/>
        </p:nvSpPr>
        <p:spPr>
          <a:xfrm>
            <a:off x="489236" y="1228436"/>
            <a:ext cx="3584000" cy="352183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upo 4"/>
          <p:cNvGrpSpPr/>
          <p:nvPr/>
        </p:nvGrpSpPr>
        <p:grpSpPr>
          <a:xfrm>
            <a:off x="1613853" y="2655743"/>
            <a:ext cx="1334766" cy="667223"/>
            <a:chOff x="2825388" y="867340"/>
            <a:chExt cx="1334766" cy="667223"/>
          </a:xfrm>
        </p:grpSpPr>
        <p:sp>
          <p:nvSpPr>
            <p:cNvPr id="6" name="Rectángulo 5"/>
            <p:cNvSpPr/>
            <p:nvPr/>
          </p:nvSpPr>
          <p:spPr>
            <a:xfrm>
              <a:off x="2825388" y="867340"/>
              <a:ext cx="1334766" cy="6672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2825388" y="867340"/>
              <a:ext cx="1334766" cy="667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ENFOQUE</a:t>
              </a:r>
              <a:endParaRPr lang="es-ES" sz="1400" b="1" kern="1200" dirty="0"/>
            </a:p>
          </p:txBody>
        </p:sp>
      </p:grpSp>
      <p:sp>
        <p:nvSpPr>
          <p:cNvPr id="9" name="Terminador 8"/>
          <p:cNvSpPr/>
          <p:nvPr/>
        </p:nvSpPr>
        <p:spPr>
          <a:xfrm>
            <a:off x="7407561" y="1524000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MODELO CENTRADO EN EL PACIENTE</a:t>
            </a:r>
            <a:endParaRPr lang="en-US" dirty="0"/>
          </a:p>
        </p:txBody>
      </p:sp>
      <p:sp>
        <p:nvSpPr>
          <p:cNvPr id="10" name="Terminador 9"/>
          <p:cNvSpPr/>
          <p:nvPr/>
        </p:nvSpPr>
        <p:spPr>
          <a:xfrm>
            <a:off x="7407561" y="2412017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POLITICA</a:t>
            </a:r>
            <a:endParaRPr lang="en-US" dirty="0"/>
          </a:p>
        </p:txBody>
      </p:sp>
      <p:sp>
        <p:nvSpPr>
          <p:cNvPr id="11" name="Terminador 10"/>
          <p:cNvSpPr/>
          <p:nvPr/>
        </p:nvSpPr>
        <p:spPr>
          <a:xfrm>
            <a:off x="7407561" y="3470210"/>
            <a:ext cx="4137892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PROGRAMA</a:t>
            </a:r>
            <a:endParaRPr lang="en-US" dirty="0"/>
          </a:p>
        </p:txBody>
      </p:sp>
      <p:sp>
        <p:nvSpPr>
          <p:cNvPr id="12" name="Terminador 11"/>
          <p:cNvSpPr/>
          <p:nvPr/>
        </p:nvSpPr>
        <p:spPr>
          <a:xfrm>
            <a:off x="7407561" y="4648674"/>
            <a:ext cx="4137893" cy="424873"/>
          </a:xfrm>
          <a:prstGeom prst="flowChartTerminator">
            <a:avLst/>
          </a:prstGeom>
          <a:solidFill>
            <a:srgbClr val="A62ADE"/>
          </a:solidFill>
          <a:ln>
            <a:solidFill>
              <a:srgbClr val="A62ADE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CICLO DE ATENCION DEL PACIENTE</a:t>
            </a:r>
            <a:endParaRPr lang="en-US" dirty="0"/>
          </a:p>
        </p:txBody>
      </p:sp>
      <p:pic>
        <p:nvPicPr>
          <p:cNvPr id="13" name="Picture 2" descr="C:\Users\hbpi.ldau\Downloads\WhatsApp Image 2021-08-24 at 2.14.35 PM.jpe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25" y="5192503"/>
            <a:ext cx="1196783" cy="9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765964" y="1524000"/>
            <a:ext cx="115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Contamos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47486" y="3470210"/>
            <a:ext cx="151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Desarrollado mediante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765964" y="2471077"/>
            <a:ext cx="133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Sustentados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747486" y="4648674"/>
            <a:ext cx="13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visibiliza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F36F8D4988B468DF9EA1CC09DE01E" ma:contentTypeVersion="10" ma:contentTypeDescription="Crear nuevo documento." ma:contentTypeScope="" ma:versionID="2afd02e90e752601d4d4bd897f7b6a17">
  <xsd:schema xmlns:xsd="http://www.w3.org/2001/XMLSchema" xmlns:xs="http://www.w3.org/2001/XMLSchema" xmlns:p="http://schemas.microsoft.com/office/2006/metadata/properties" xmlns:ns2="67afa79c-f956-469a-b2a2-3987b937b82c" xmlns:ns3="40318a90-4da4-4441-9e0e-6dfa669c7e2f" targetNamespace="http://schemas.microsoft.com/office/2006/metadata/properties" ma:root="true" ma:fieldsID="97a72296b6ce8ea180064a32a7c821f7" ns2:_="" ns3:_="">
    <xsd:import namespace="67afa79c-f956-469a-b2a2-3987b937b82c"/>
    <xsd:import namespace="40318a90-4da4-4441-9e0e-6dfa669c7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fa79c-f956-469a-b2a2-3987b937b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18a90-4da4-4441-9e0e-6dfa669c7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D7B4BA-E37C-4474-8369-318A1CB6BB2E}"/>
</file>

<file path=customXml/itemProps2.xml><?xml version="1.0" encoding="utf-8"?>
<ds:datastoreItem xmlns:ds="http://schemas.openxmlformats.org/officeDocument/2006/customXml" ds:itemID="{5E89C43B-ED85-42E3-9724-0106523DC55A}"/>
</file>

<file path=customXml/itemProps3.xml><?xml version="1.0" encoding="utf-8"?>
<ds:datastoreItem xmlns:ds="http://schemas.openxmlformats.org/officeDocument/2006/customXml" ds:itemID="{45939658-F267-47B4-813E-E97F493A0D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12269</TotalTime>
  <Words>1235</Words>
  <Application>Microsoft Office PowerPoint</Application>
  <PresentationFormat>Panorámica</PresentationFormat>
  <Paragraphs>209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</vt:lpstr>
      <vt:lpstr>Gill Sans MT</vt:lpstr>
      <vt:lpstr>Symbol</vt:lpstr>
      <vt:lpstr>Times New Roman</vt:lpstr>
      <vt:lpstr>Tema de Office</vt:lpstr>
      <vt:lpstr>HUMANIZACIÓN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del programa</vt:lpstr>
      <vt:lpstr>Presentación de PowerPoint</vt:lpstr>
      <vt:lpstr>Presentación de PowerPoint</vt:lpstr>
      <vt:lpstr>Presentación de PowerPoint</vt:lpstr>
      <vt:lpstr>Presentación de PowerPoint</vt:lpstr>
      <vt:lpstr>Componentes del programa </vt:lpstr>
      <vt:lpstr>Acciones concretas del Modelo</vt:lpstr>
      <vt:lpstr>Presentación de PowerPoint</vt:lpstr>
      <vt:lpstr>Presentación de PowerPoint</vt:lpstr>
      <vt:lpstr>Seguimiento al programa</vt:lpstr>
      <vt:lpstr>Presentación de PowerPoint</vt:lpstr>
      <vt:lpstr>Propuesta para trabajo enfoque en resultados</vt:lpstr>
      <vt:lpstr>Presentación de PowerPoint</vt:lpstr>
      <vt:lpstr>Presentación de PowerPoint</vt:lpstr>
      <vt:lpstr>ACTIVIDADES SIAU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Iván Ruiz Figueroa</dc:creator>
  <cp:lastModifiedBy>Líder del Proceso de Atención al Usuario</cp:lastModifiedBy>
  <cp:revision>254</cp:revision>
  <dcterms:created xsi:type="dcterms:W3CDTF">2020-07-08T21:58:26Z</dcterms:created>
  <dcterms:modified xsi:type="dcterms:W3CDTF">2022-01-13T15:01:18Z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0x010100326F36F8D4988B468DF9EA1CC09DE01E</vt:lpwstr>
  </property>
</Properties>
</file>