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9" r:id="rId2"/>
    <p:sldMasterId id="2147483671" r:id="rId3"/>
    <p:sldMasterId id="2147483679" r:id="rId4"/>
    <p:sldMasterId id="2147483687" r:id="rId5"/>
    <p:sldMasterId id="2147483695" r:id="rId6"/>
  </p:sldMasterIdLst>
  <p:notesMasterIdLst>
    <p:notesMasterId r:id="rId26"/>
  </p:notesMasterIdLst>
  <p:sldIdLst>
    <p:sldId id="256" r:id="rId7"/>
    <p:sldId id="258" r:id="rId8"/>
    <p:sldId id="276" r:id="rId9"/>
    <p:sldId id="277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63" r:id="rId18"/>
    <p:sldId id="273" r:id="rId19"/>
    <p:sldId id="271" r:id="rId20"/>
    <p:sldId id="272" r:id="rId21"/>
    <p:sldId id="275" r:id="rId22"/>
    <p:sldId id="280" r:id="rId23"/>
    <p:sldId id="274" r:id="rId24"/>
    <p:sldId id="279" r:id="rId25"/>
  </p:sldIdLst>
  <p:sldSz cx="16735425" cy="125539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4">
          <p15:clr>
            <a:srgbClr val="A4A3A4"/>
          </p15:clr>
        </p15:guide>
        <p15:guide id="2" pos="527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SCCj0A8Ad8B7P9TQ71sqNaEL0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4D0C93-4422-4DD9-89D3-FEFE909B421C}" v="33" dt="2021-09-22T19:48:49.618"/>
  </p1510:revLst>
</p1510:revInfo>
</file>

<file path=ppt/tableStyles.xml><?xml version="1.0" encoding="utf-8"?>
<a:tblStyleLst xmlns:a="http://schemas.openxmlformats.org/drawingml/2006/main" def="{8C1888D6-6C59-471F-A2E8-0C65936F5A82}">
  <a:tblStyle styleId="{8C1888D6-6C59-471F-A2E8-0C65936F5A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20" y="138"/>
      </p:cViewPr>
      <p:guideLst>
        <p:guide orient="horz" pos="3954"/>
        <p:guide pos="52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customschemas.google.com/relationships/presentationmetadata" Target="metadata"/><Relationship Id="rId42" Type="http://schemas.openxmlformats.org/officeDocument/2006/relationships/customXml" Target="../customXml/item2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35" Type="http://schemas.openxmlformats.org/officeDocument/2006/relationships/presProps" Target="pres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tza osorio gomez" userId="8ec365247c710d36" providerId="LiveId" clId="{BB4D0C93-4422-4DD9-89D3-FEFE909B421C}"/>
    <pc:docChg chg="undo custSel addSld delSld modSld">
      <pc:chgData name="maritza osorio gomez" userId="8ec365247c710d36" providerId="LiveId" clId="{BB4D0C93-4422-4DD9-89D3-FEFE909B421C}" dt="2021-09-22T19:48:49.606" v="703" actId="1076"/>
      <pc:docMkLst>
        <pc:docMk/>
      </pc:docMkLst>
      <pc:sldChg chg="modSp mod">
        <pc:chgData name="maritza osorio gomez" userId="8ec365247c710d36" providerId="LiveId" clId="{BB4D0C93-4422-4DD9-89D3-FEFE909B421C}" dt="2021-09-22T10:46:44.342" v="14" actId="20577"/>
        <pc:sldMkLst>
          <pc:docMk/>
          <pc:sldMk cId="0" sldId="256"/>
        </pc:sldMkLst>
        <pc:spChg chg="mod">
          <ac:chgData name="maritza osorio gomez" userId="8ec365247c710d36" providerId="LiveId" clId="{BB4D0C93-4422-4DD9-89D3-FEFE909B421C}" dt="2021-09-22T10:46:44.342" v="14" actId="20577"/>
          <ac:spMkLst>
            <pc:docMk/>
            <pc:sldMk cId="0" sldId="256"/>
            <ac:spMk id="60" creationId="{00000000-0000-0000-0000-000000000000}"/>
          </ac:spMkLst>
        </pc:spChg>
      </pc:sldChg>
      <pc:sldChg chg="del">
        <pc:chgData name="maritza osorio gomez" userId="8ec365247c710d36" providerId="LiveId" clId="{BB4D0C93-4422-4DD9-89D3-FEFE909B421C}" dt="2021-09-22T10:46:49.629" v="15" actId="47"/>
        <pc:sldMkLst>
          <pc:docMk/>
          <pc:sldMk cId="0" sldId="257"/>
        </pc:sldMkLst>
      </pc:sldChg>
      <pc:sldChg chg="addSp modSp mod">
        <pc:chgData name="maritza osorio gomez" userId="8ec365247c710d36" providerId="LiveId" clId="{BB4D0C93-4422-4DD9-89D3-FEFE909B421C}" dt="2021-09-22T10:49:11.662" v="82" actId="1076"/>
        <pc:sldMkLst>
          <pc:docMk/>
          <pc:sldMk cId="0" sldId="258"/>
        </pc:sldMkLst>
        <pc:spChg chg="mod">
          <ac:chgData name="maritza osorio gomez" userId="8ec365247c710d36" providerId="LiveId" clId="{BB4D0C93-4422-4DD9-89D3-FEFE909B421C}" dt="2021-09-22T10:49:11.662" v="82" actId="1076"/>
          <ac:spMkLst>
            <pc:docMk/>
            <pc:sldMk cId="0" sldId="258"/>
            <ac:spMk id="80" creationId="{00000000-0000-0000-0000-000000000000}"/>
          </ac:spMkLst>
        </pc:spChg>
        <pc:picChg chg="add mod">
          <ac:chgData name="maritza osorio gomez" userId="8ec365247c710d36" providerId="LiveId" clId="{BB4D0C93-4422-4DD9-89D3-FEFE909B421C}" dt="2021-09-22T10:48:49.924" v="79" actId="1076"/>
          <ac:picMkLst>
            <pc:docMk/>
            <pc:sldMk cId="0" sldId="258"/>
            <ac:picMk id="2" creationId="{C6C65DFB-2202-4A36-8EB3-713A1E63DF4B}"/>
          </ac:picMkLst>
        </pc:picChg>
      </pc:sldChg>
      <pc:sldChg chg="del">
        <pc:chgData name="maritza osorio gomez" userId="8ec365247c710d36" providerId="LiveId" clId="{BB4D0C93-4422-4DD9-89D3-FEFE909B421C}" dt="2021-09-22T10:49:17.901" v="83" actId="47"/>
        <pc:sldMkLst>
          <pc:docMk/>
          <pc:sldMk cId="0" sldId="259"/>
        </pc:sldMkLst>
      </pc:sldChg>
      <pc:sldChg chg="del">
        <pc:chgData name="maritza osorio gomez" userId="8ec365247c710d36" providerId="LiveId" clId="{BB4D0C93-4422-4DD9-89D3-FEFE909B421C}" dt="2021-09-22T10:49:18.876" v="84" actId="47"/>
        <pc:sldMkLst>
          <pc:docMk/>
          <pc:sldMk cId="0" sldId="260"/>
        </pc:sldMkLst>
      </pc:sldChg>
      <pc:sldChg chg="del">
        <pc:chgData name="maritza osorio gomez" userId="8ec365247c710d36" providerId="LiveId" clId="{BB4D0C93-4422-4DD9-89D3-FEFE909B421C}" dt="2021-09-22T10:49:21.619" v="85" actId="47"/>
        <pc:sldMkLst>
          <pc:docMk/>
          <pc:sldMk cId="0" sldId="261"/>
        </pc:sldMkLst>
      </pc:sldChg>
      <pc:sldChg chg="del">
        <pc:chgData name="maritza osorio gomez" userId="8ec365247c710d36" providerId="LiveId" clId="{BB4D0C93-4422-4DD9-89D3-FEFE909B421C}" dt="2021-09-22T10:49:22.671" v="86" actId="47"/>
        <pc:sldMkLst>
          <pc:docMk/>
          <pc:sldMk cId="0" sldId="262"/>
        </pc:sldMkLst>
      </pc:sldChg>
      <pc:sldChg chg="del">
        <pc:chgData name="maritza osorio gomez" userId="8ec365247c710d36" providerId="LiveId" clId="{BB4D0C93-4422-4DD9-89D3-FEFE909B421C}" dt="2021-09-22T10:49:23.384" v="87" actId="47"/>
        <pc:sldMkLst>
          <pc:docMk/>
          <pc:sldMk cId="0" sldId="263"/>
        </pc:sldMkLst>
      </pc:sldChg>
      <pc:sldChg chg="modSp mod">
        <pc:chgData name="maritza osorio gomez" userId="8ec365247c710d36" providerId="LiveId" clId="{BB4D0C93-4422-4DD9-89D3-FEFE909B421C}" dt="2021-09-22T18:58:16.067" v="616" actId="14100"/>
        <pc:sldMkLst>
          <pc:docMk/>
          <pc:sldMk cId="3093362819" sldId="263"/>
        </pc:sldMkLst>
        <pc:spChg chg="mod">
          <ac:chgData name="maritza osorio gomez" userId="8ec365247c710d36" providerId="LiveId" clId="{BB4D0C93-4422-4DD9-89D3-FEFE909B421C}" dt="2021-09-22T18:58:16.067" v="616" actId="14100"/>
          <ac:spMkLst>
            <pc:docMk/>
            <pc:sldMk cId="3093362819" sldId="263"/>
            <ac:spMk id="2" creationId="{282F2D9F-C938-42C3-9A21-7012EB17633A}"/>
          </ac:spMkLst>
        </pc:spChg>
      </pc:sldChg>
      <pc:sldChg chg="del">
        <pc:chgData name="maritza osorio gomez" userId="8ec365247c710d36" providerId="LiveId" clId="{BB4D0C93-4422-4DD9-89D3-FEFE909B421C}" dt="2021-09-22T10:49:24.893" v="88" actId="47"/>
        <pc:sldMkLst>
          <pc:docMk/>
          <pc:sldMk cId="0" sldId="264"/>
        </pc:sldMkLst>
      </pc:sldChg>
      <pc:sldChg chg="del">
        <pc:chgData name="maritza osorio gomez" userId="8ec365247c710d36" providerId="LiveId" clId="{BB4D0C93-4422-4DD9-89D3-FEFE909B421C}" dt="2021-09-22T10:49:42.571" v="89" actId="47"/>
        <pc:sldMkLst>
          <pc:docMk/>
          <pc:sldMk cId="0" sldId="266"/>
        </pc:sldMkLst>
      </pc:sldChg>
      <pc:sldChg chg="addSp modSp new mod">
        <pc:chgData name="maritza osorio gomez" userId="8ec365247c710d36" providerId="LiveId" clId="{BB4D0C93-4422-4DD9-89D3-FEFE909B421C}" dt="2021-09-22T10:58:58.218" v="172" actId="113"/>
        <pc:sldMkLst>
          <pc:docMk/>
          <pc:sldMk cId="2494931082" sldId="266"/>
        </pc:sldMkLst>
        <pc:spChg chg="mod">
          <ac:chgData name="maritza osorio gomez" userId="8ec365247c710d36" providerId="LiveId" clId="{BB4D0C93-4422-4DD9-89D3-FEFE909B421C}" dt="2021-09-22T10:58:18.520" v="163" actId="1076"/>
          <ac:spMkLst>
            <pc:docMk/>
            <pc:sldMk cId="2494931082" sldId="266"/>
            <ac:spMk id="2" creationId="{DDF517F4-E897-49C3-95BE-EAF322816448}"/>
          </ac:spMkLst>
        </pc:spChg>
        <pc:spChg chg="mod">
          <ac:chgData name="maritza osorio gomez" userId="8ec365247c710d36" providerId="LiveId" clId="{BB4D0C93-4422-4DD9-89D3-FEFE909B421C}" dt="2021-09-22T10:58:58.218" v="172" actId="113"/>
          <ac:spMkLst>
            <pc:docMk/>
            <pc:sldMk cId="2494931082" sldId="266"/>
            <ac:spMk id="3" creationId="{7D7D9B35-D95B-4ABF-B1E5-9F57E6270AE8}"/>
          </ac:spMkLst>
        </pc:spChg>
        <pc:picChg chg="add mod">
          <ac:chgData name="maritza osorio gomez" userId="8ec365247c710d36" providerId="LiveId" clId="{BB4D0C93-4422-4DD9-89D3-FEFE909B421C}" dt="2021-09-22T10:58:45.387" v="170" actId="1076"/>
          <ac:picMkLst>
            <pc:docMk/>
            <pc:sldMk cId="2494931082" sldId="266"/>
            <ac:picMk id="4" creationId="{9A1FBC26-F889-4E05-B579-B16476E5B1BC}"/>
          </ac:picMkLst>
        </pc:picChg>
      </pc:sldChg>
      <pc:sldChg chg="del">
        <pc:chgData name="maritza osorio gomez" userId="8ec365247c710d36" providerId="LiveId" clId="{BB4D0C93-4422-4DD9-89D3-FEFE909B421C}" dt="2021-09-22T10:49:44.584" v="90" actId="47"/>
        <pc:sldMkLst>
          <pc:docMk/>
          <pc:sldMk cId="0" sldId="267"/>
        </pc:sldMkLst>
      </pc:sldChg>
      <pc:sldChg chg="addSp modSp new mod">
        <pc:chgData name="maritza osorio gomez" userId="8ec365247c710d36" providerId="LiveId" clId="{BB4D0C93-4422-4DD9-89D3-FEFE909B421C}" dt="2021-09-22T11:09:03.579" v="204" actId="123"/>
        <pc:sldMkLst>
          <pc:docMk/>
          <pc:sldMk cId="264957608" sldId="267"/>
        </pc:sldMkLst>
        <pc:spChg chg="mod">
          <ac:chgData name="maritza osorio gomez" userId="8ec365247c710d36" providerId="LiveId" clId="{BB4D0C93-4422-4DD9-89D3-FEFE909B421C}" dt="2021-09-22T10:59:44.263" v="187" actId="1076"/>
          <ac:spMkLst>
            <pc:docMk/>
            <pc:sldMk cId="264957608" sldId="267"/>
            <ac:spMk id="2" creationId="{9F7A204D-EE59-45D9-9A37-9195A1D2222F}"/>
          </ac:spMkLst>
        </pc:spChg>
        <pc:spChg chg="mod">
          <ac:chgData name="maritza osorio gomez" userId="8ec365247c710d36" providerId="LiveId" clId="{BB4D0C93-4422-4DD9-89D3-FEFE909B421C}" dt="2021-09-22T11:09:03.579" v="204" actId="123"/>
          <ac:spMkLst>
            <pc:docMk/>
            <pc:sldMk cId="264957608" sldId="267"/>
            <ac:spMk id="3" creationId="{00B4E533-26D2-435F-B315-E8AD8C74DBF9}"/>
          </ac:spMkLst>
        </pc:spChg>
        <pc:picChg chg="add mod">
          <ac:chgData name="maritza osorio gomez" userId="8ec365247c710d36" providerId="LiveId" clId="{BB4D0C93-4422-4DD9-89D3-FEFE909B421C}" dt="2021-09-22T11:08:21.831" v="202" actId="1076"/>
          <ac:picMkLst>
            <pc:docMk/>
            <pc:sldMk cId="264957608" sldId="267"/>
            <ac:picMk id="4" creationId="{3B733348-E3FC-4669-B943-F218CF25BE16}"/>
          </ac:picMkLst>
        </pc:picChg>
      </pc:sldChg>
      <pc:sldChg chg="del">
        <pc:chgData name="maritza osorio gomez" userId="8ec365247c710d36" providerId="LiveId" clId="{BB4D0C93-4422-4DD9-89D3-FEFE909B421C}" dt="2021-09-22T10:49:46.599" v="91" actId="47"/>
        <pc:sldMkLst>
          <pc:docMk/>
          <pc:sldMk cId="0" sldId="268"/>
        </pc:sldMkLst>
      </pc:sldChg>
      <pc:sldChg chg="addSp modSp new mod">
        <pc:chgData name="maritza osorio gomez" userId="8ec365247c710d36" providerId="LiveId" clId="{BB4D0C93-4422-4DD9-89D3-FEFE909B421C}" dt="2021-09-22T11:15:26.701" v="284" actId="1076"/>
        <pc:sldMkLst>
          <pc:docMk/>
          <pc:sldMk cId="1938546568" sldId="268"/>
        </pc:sldMkLst>
        <pc:spChg chg="mod">
          <ac:chgData name="maritza osorio gomez" userId="8ec365247c710d36" providerId="LiveId" clId="{BB4D0C93-4422-4DD9-89D3-FEFE909B421C}" dt="2021-09-22T11:15:26.701" v="284" actId="1076"/>
          <ac:spMkLst>
            <pc:docMk/>
            <pc:sldMk cId="1938546568" sldId="268"/>
            <ac:spMk id="2" creationId="{E322A544-B9D3-4699-9C58-2CD165E52197}"/>
          </ac:spMkLst>
        </pc:spChg>
        <pc:spChg chg="mod">
          <ac:chgData name="maritza osorio gomez" userId="8ec365247c710d36" providerId="LiveId" clId="{BB4D0C93-4422-4DD9-89D3-FEFE909B421C}" dt="2021-09-22T11:15:24.133" v="283" actId="1076"/>
          <ac:spMkLst>
            <pc:docMk/>
            <pc:sldMk cId="1938546568" sldId="268"/>
            <ac:spMk id="3" creationId="{7F2A9163-F9B6-42D1-87F1-DCCC98A8BB97}"/>
          </ac:spMkLst>
        </pc:spChg>
        <pc:picChg chg="add mod">
          <ac:chgData name="maritza osorio gomez" userId="8ec365247c710d36" providerId="LiveId" clId="{BB4D0C93-4422-4DD9-89D3-FEFE909B421C}" dt="2021-09-22T11:14:43.827" v="277" actId="14100"/>
          <ac:picMkLst>
            <pc:docMk/>
            <pc:sldMk cId="1938546568" sldId="268"/>
            <ac:picMk id="4" creationId="{43389EA4-3BE0-46C6-8F2F-2B7D29B829DD}"/>
          </ac:picMkLst>
        </pc:picChg>
      </pc:sldChg>
      <pc:sldChg chg="del">
        <pc:chgData name="maritza osorio gomez" userId="8ec365247c710d36" providerId="LiveId" clId="{BB4D0C93-4422-4DD9-89D3-FEFE909B421C}" dt="2021-09-22T10:49:49.004" v="92" actId="47"/>
        <pc:sldMkLst>
          <pc:docMk/>
          <pc:sldMk cId="0" sldId="269"/>
        </pc:sldMkLst>
      </pc:sldChg>
      <pc:sldChg chg="addSp delSp modSp new mod">
        <pc:chgData name="maritza osorio gomez" userId="8ec365247c710d36" providerId="LiveId" clId="{BB4D0C93-4422-4DD9-89D3-FEFE909B421C}" dt="2021-09-22T19:01:36.657" v="624" actId="1076"/>
        <pc:sldMkLst>
          <pc:docMk/>
          <pc:sldMk cId="106682649" sldId="269"/>
        </pc:sldMkLst>
        <pc:spChg chg="mod">
          <ac:chgData name="maritza osorio gomez" userId="8ec365247c710d36" providerId="LiveId" clId="{BB4D0C93-4422-4DD9-89D3-FEFE909B421C}" dt="2021-09-22T19:01:22.722" v="621" actId="14100"/>
          <ac:spMkLst>
            <pc:docMk/>
            <pc:sldMk cId="106682649" sldId="269"/>
            <ac:spMk id="2" creationId="{0140DB35-7EA9-462D-9DF7-5FE73456BBB0}"/>
          </ac:spMkLst>
        </pc:spChg>
        <pc:spChg chg="mod">
          <ac:chgData name="maritza osorio gomez" userId="8ec365247c710d36" providerId="LiveId" clId="{BB4D0C93-4422-4DD9-89D3-FEFE909B421C}" dt="2021-09-22T19:01:32.314" v="623" actId="1076"/>
          <ac:spMkLst>
            <pc:docMk/>
            <pc:sldMk cId="106682649" sldId="269"/>
            <ac:spMk id="3" creationId="{14B2F587-1B01-49EB-AE3E-74BA72F02DC4}"/>
          </ac:spMkLst>
        </pc:spChg>
        <pc:picChg chg="add del">
          <ac:chgData name="maritza osorio gomez" userId="8ec365247c710d36" providerId="LiveId" clId="{BB4D0C93-4422-4DD9-89D3-FEFE909B421C}" dt="2021-09-22T11:23:00.802" v="319" actId="21"/>
          <ac:picMkLst>
            <pc:docMk/>
            <pc:sldMk cId="106682649" sldId="269"/>
            <ac:picMk id="4" creationId="{3AB4173B-743F-4126-B340-45E2015F7FF0}"/>
          </ac:picMkLst>
        </pc:picChg>
        <pc:picChg chg="add mod">
          <ac:chgData name="maritza osorio gomez" userId="8ec365247c710d36" providerId="LiveId" clId="{BB4D0C93-4422-4DD9-89D3-FEFE909B421C}" dt="2021-09-22T19:01:25.945" v="622" actId="1076"/>
          <ac:picMkLst>
            <pc:docMk/>
            <pc:sldMk cId="106682649" sldId="269"/>
            <ac:picMk id="5" creationId="{A15BCC5D-F20C-4B73-A37F-4D49E0F0DA42}"/>
          </ac:picMkLst>
        </pc:picChg>
        <pc:picChg chg="add mod">
          <ac:chgData name="maritza osorio gomez" userId="8ec365247c710d36" providerId="LiveId" clId="{BB4D0C93-4422-4DD9-89D3-FEFE909B421C}" dt="2021-09-22T19:01:36.657" v="624" actId="1076"/>
          <ac:picMkLst>
            <pc:docMk/>
            <pc:sldMk cId="106682649" sldId="269"/>
            <ac:picMk id="6" creationId="{DF5A5F60-E263-4E99-8FC2-3830F7C49295}"/>
          </ac:picMkLst>
        </pc:picChg>
      </pc:sldChg>
      <pc:sldChg chg="del">
        <pc:chgData name="maritza osorio gomez" userId="8ec365247c710d36" providerId="LiveId" clId="{BB4D0C93-4422-4DD9-89D3-FEFE909B421C}" dt="2021-09-22T10:49:50.626" v="93" actId="47"/>
        <pc:sldMkLst>
          <pc:docMk/>
          <pc:sldMk cId="0" sldId="270"/>
        </pc:sldMkLst>
      </pc:sldChg>
      <pc:sldChg chg="addSp delSp modSp new mod">
        <pc:chgData name="maritza osorio gomez" userId="8ec365247c710d36" providerId="LiveId" clId="{BB4D0C93-4422-4DD9-89D3-FEFE909B421C}" dt="2021-09-22T18:57:47.067" v="613"/>
        <pc:sldMkLst>
          <pc:docMk/>
          <pc:sldMk cId="573883600" sldId="270"/>
        </pc:sldMkLst>
        <pc:spChg chg="del mod">
          <ac:chgData name="maritza osorio gomez" userId="8ec365247c710d36" providerId="LiveId" clId="{BB4D0C93-4422-4DD9-89D3-FEFE909B421C}" dt="2021-09-22T12:01:27.315" v="420" actId="478"/>
          <ac:spMkLst>
            <pc:docMk/>
            <pc:sldMk cId="573883600" sldId="270"/>
            <ac:spMk id="2" creationId="{9BA4857D-CD3F-4416-8A38-07EBE15D49A8}"/>
          </ac:spMkLst>
        </pc:spChg>
        <pc:spChg chg="del">
          <ac:chgData name="maritza osorio gomez" userId="8ec365247c710d36" providerId="LiveId" clId="{BB4D0C93-4422-4DD9-89D3-FEFE909B421C}" dt="2021-09-22T12:01:41.549" v="422" actId="478"/>
          <ac:spMkLst>
            <pc:docMk/>
            <pc:sldMk cId="573883600" sldId="270"/>
            <ac:spMk id="3" creationId="{10AD5337-83DC-4720-A835-5FDC9D527821}"/>
          </ac:spMkLst>
        </pc:spChg>
        <pc:spChg chg="add del mod">
          <ac:chgData name="maritza osorio gomez" userId="8ec365247c710d36" providerId="LiveId" clId="{BB4D0C93-4422-4DD9-89D3-FEFE909B421C}" dt="2021-09-22T12:01:33.265" v="421" actId="478"/>
          <ac:spMkLst>
            <pc:docMk/>
            <pc:sldMk cId="573883600" sldId="270"/>
            <ac:spMk id="6" creationId="{10A6B96D-5DE6-4DC6-AFA3-975664AA84B1}"/>
          </ac:spMkLst>
        </pc:spChg>
        <pc:spChg chg="add mod">
          <ac:chgData name="maritza osorio gomez" userId="8ec365247c710d36" providerId="LiveId" clId="{BB4D0C93-4422-4DD9-89D3-FEFE909B421C}" dt="2021-09-22T18:55:16.355" v="608" actId="1076"/>
          <ac:spMkLst>
            <pc:docMk/>
            <pc:sldMk cId="573883600" sldId="270"/>
            <ac:spMk id="8" creationId="{9FFDB095-4139-47C2-A0A3-B5001A26B2CC}"/>
          </ac:spMkLst>
        </pc:spChg>
        <pc:spChg chg="add mod">
          <ac:chgData name="maritza osorio gomez" userId="8ec365247c710d36" providerId="LiveId" clId="{BB4D0C93-4422-4DD9-89D3-FEFE909B421C}" dt="2021-09-22T18:55:32.781" v="610" actId="1076"/>
          <ac:spMkLst>
            <pc:docMk/>
            <pc:sldMk cId="573883600" sldId="270"/>
            <ac:spMk id="10" creationId="{974A4FA0-6366-4280-987C-70A43546500F}"/>
          </ac:spMkLst>
        </pc:spChg>
        <pc:picChg chg="add del mod">
          <ac:chgData name="maritza osorio gomez" userId="8ec365247c710d36" providerId="LiveId" clId="{BB4D0C93-4422-4DD9-89D3-FEFE909B421C}" dt="2021-09-22T18:54:57.168" v="604" actId="478"/>
          <ac:picMkLst>
            <pc:docMk/>
            <pc:sldMk cId="573883600" sldId="270"/>
            <ac:picMk id="4" creationId="{7C4FEE06-97DD-4BD3-86A9-8196E80FBFB4}"/>
          </ac:picMkLst>
        </pc:picChg>
        <pc:picChg chg="add mod">
          <ac:chgData name="maritza osorio gomez" userId="8ec365247c710d36" providerId="LiveId" clId="{BB4D0C93-4422-4DD9-89D3-FEFE909B421C}" dt="2021-09-22T18:55:11.554" v="607" actId="14100"/>
          <ac:picMkLst>
            <pc:docMk/>
            <pc:sldMk cId="573883600" sldId="270"/>
            <ac:picMk id="11" creationId="{0E1EB415-620C-40F4-BD50-4B252D67344A}"/>
          </ac:picMkLst>
        </pc:picChg>
        <pc:picChg chg="del mod">
          <ac:chgData name="maritza osorio gomez" userId="8ec365247c710d36" providerId="LiveId" clId="{BB4D0C93-4422-4DD9-89D3-FEFE909B421C}" dt="2021-09-22T18:57:47.067" v="613"/>
          <ac:picMkLst>
            <pc:docMk/>
            <pc:sldMk cId="573883600" sldId="270"/>
            <ac:picMk id="12" creationId="{CD993360-3B51-4403-BA5D-3A6BD94E3712}"/>
          </ac:picMkLst>
        </pc:picChg>
      </pc:sldChg>
      <pc:sldChg chg="del">
        <pc:chgData name="maritza osorio gomez" userId="8ec365247c710d36" providerId="LiveId" clId="{BB4D0C93-4422-4DD9-89D3-FEFE909B421C}" dt="2021-09-22T10:49:53.937" v="94" actId="47"/>
        <pc:sldMkLst>
          <pc:docMk/>
          <pc:sldMk cId="0" sldId="271"/>
        </pc:sldMkLst>
      </pc:sldChg>
      <pc:sldChg chg="addSp delSp modSp new mod">
        <pc:chgData name="maritza osorio gomez" userId="8ec365247c710d36" providerId="LiveId" clId="{BB4D0C93-4422-4DD9-89D3-FEFE909B421C}" dt="2021-09-22T19:48:49.606" v="703" actId="1076"/>
        <pc:sldMkLst>
          <pc:docMk/>
          <pc:sldMk cId="3499874646" sldId="271"/>
        </pc:sldMkLst>
        <pc:spChg chg="del mod">
          <ac:chgData name="maritza osorio gomez" userId="8ec365247c710d36" providerId="LiveId" clId="{BB4D0C93-4422-4DD9-89D3-FEFE909B421C}" dt="2021-09-22T19:09:45.855" v="681" actId="478"/>
          <ac:spMkLst>
            <pc:docMk/>
            <pc:sldMk cId="3499874646" sldId="271"/>
            <ac:spMk id="2" creationId="{533DF8E9-F7CA-48B7-8239-0C3457289E42}"/>
          </ac:spMkLst>
        </pc:spChg>
        <pc:spChg chg="mod">
          <ac:chgData name="maritza osorio gomez" userId="8ec365247c710d36" providerId="LiveId" clId="{BB4D0C93-4422-4DD9-89D3-FEFE909B421C}" dt="2021-09-22T19:48:37.402" v="702" actId="14100"/>
          <ac:spMkLst>
            <pc:docMk/>
            <pc:sldMk cId="3499874646" sldId="271"/>
            <ac:spMk id="3" creationId="{D0AE58AB-0145-4B96-8DBD-0092C5D81325}"/>
          </ac:spMkLst>
        </pc:spChg>
        <pc:picChg chg="del mod">
          <ac:chgData name="maritza osorio gomez" userId="8ec365247c710d36" providerId="LiveId" clId="{BB4D0C93-4422-4DD9-89D3-FEFE909B421C}" dt="2021-09-22T18:57:57.048" v="614"/>
          <ac:picMkLst>
            <pc:docMk/>
            <pc:sldMk cId="3499874646" sldId="271"/>
            <ac:picMk id="4" creationId="{7666674B-D648-4EF0-853D-57A90EBED7F9}"/>
          </ac:picMkLst>
        </pc:picChg>
        <pc:picChg chg="add mod">
          <ac:chgData name="maritza osorio gomez" userId="8ec365247c710d36" providerId="LiveId" clId="{BB4D0C93-4422-4DD9-89D3-FEFE909B421C}" dt="2021-09-22T19:48:49.606" v="703" actId="1076"/>
          <ac:picMkLst>
            <pc:docMk/>
            <pc:sldMk cId="3499874646" sldId="271"/>
            <ac:picMk id="2050" creationId="{32762337-16A4-4C7F-BA15-6319A2CA5B8B}"/>
          </ac:picMkLst>
        </pc:picChg>
      </pc:sldChg>
      <pc:sldChg chg="del">
        <pc:chgData name="maritza osorio gomez" userId="8ec365247c710d36" providerId="LiveId" clId="{BB4D0C93-4422-4DD9-89D3-FEFE909B421C}" dt="2021-09-22T10:49:57.384" v="95" actId="47"/>
        <pc:sldMkLst>
          <pc:docMk/>
          <pc:sldMk cId="0" sldId="272"/>
        </pc:sldMkLst>
      </pc:sldChg>
      <pc:sldChg chg="new">
        <pc:chgData name="maritza osorio gomez" userId="8ec365247c710d36" providerId="LiveId" clId="{BB4D0C93-4422-4DD9-89D3-FEFE909B421C}" dt="2021-09-22T18:56:49.394" v="612" actId="680"/>
        <pc:sldMkLst>
          <pc:docMk/>
          <pc:sldMk cId="691121769" sldId="272"/>
        </pc:sldMkLst>
      </pc:sldChg>
      <pc:sldChg chg="del">
        <pc:chgData name="maritza osorio gomez" userId="8ec365247c710d36" providerId="LiveId" clId="{BB4D0C93-4422-4DD9-89D3-FEFE909B421C}" dt="2021-09-22T10:49:58.509" v="96" actId="47"/>
        <pc:sldMkLst>
          <pc:docMk/>
          <pc:sldMk cId="0" sldId="273"/>
        </pc:sldMkLst>
      </pc:sldChg>
      <pc:sldChg chg="addSp modSp mod">
        <pc:chgData name="maritza osorio gomez" userId="8ec365247c710d36" providerId="LiveId" clId="{BB4D0C93-4422-4DD9-89D3-FEFE909B421C}" dt="2021-09-22T19:05:20.106" v="678" actId="1076"/>
        <pc:sldMkLst>
          <pc:docMk/>
          <pc:sldMk cId="659627454" sldId="273"/>
        </pc:sldMkLst>
        <pc:spChg chg="mod">
          <ac:chgData name="maritza osorio gomez" userId="8ec365247c710d36" providerId="LiveId" clId="{BB4D0C93-4422-4DD9-89D3-FEFE909B421C}" dt="2021-09-22T19:05:20.106" v="678" actId="1076"/>
          <ac:spMkLst>
            <pc:docMk/>
            <pc:sldMk cId="659627454" sldId="273"/>
            <ac:spMk id="2" creationId="{4588E29D-FA4C-4DD4-B71F-620C8697FAFB}"/>
          </ac:spMkLst>
        </pc:spChg>
        <pc:spChg chg="mod">
          <ac:chgData name="maritza osorio gomez" userId="8ec365247c710d36" providerId="LiveId" clId="{BB4D0C93-4422-4DD9-89D3-FEFE909B421C}" dt="2021-09-22T19:05:12.220" v="676" actId="1076"/>
          <ac:spMkLst>
            <pc:docMk/>
            <pc:sldMk cId="659627454" sldId="273"/>
            <ac:spMk id="3" creationId="{428B71B2-38DA-4C50-B460-E9C9A5320464}"/>
          </ac:spMkLst>
        </pc:spChg>
        <pc:picChg chg="add mod">
          <ac:chgData name="maritza osorio gomez" userId="8ec365247c710d36" providerId="LiveId" clId="{BB4D0C93-4422-4DD9-89D3-FEFE909B421C}" dt="2021-09-22T19:05:16.306" v="677" actId="1076"/>
          <ac:picMkLst>
            <pc:docMk/>
            <pc:sldMk cId="659627454" sldId="273"/>
            <ac:picMk id="1026" creationId="{6D61925E-7E54-4495-AC15-3997CEE74F4F}"/>
          </ac:picMkLst>
        </pc:picChg>
      </pc:sldChg>
      <pc:sldChg chg="del">
        <pc:chgData name="maritza osorio gomez" userId="8ec365247c710d36" providerId="LiveId" clId="{BB4D0C93-4422-4DD9-89D3-FEFE909B421C}" dt="2021-09-22T10:49:59.523" v="97" actId="47"/>
        <pc:sldMkLst>
          <pc:docMk/>
          <pc:sldMk cId="0" sldId="274"/>
        </pc:sldMkLst>
      </pc:sldChg>
      <pc:sldChg chg="del">
        <pc:chgData name="maritza osorio gomez" userId="8ec365247c710d36" providerId="LiveId" clId="{BB4D0C93-4422-4DD9-89D3-FEFE909B421C}" dt="2021-09-22T10:50:00.465" v="98" actId="47"/>
        <pc:sldMkLst>
          <pc:docMk/>
          <pc:sldMk cId="0" sldId="275"/>
        </pc:sldMkLst>
      </pc:sldChg>
      <pc:sldChg chg="del">
        <pc:chgData name="maritza osorio gomez" userId="8ec365247c710d36" providerId="LiveId" clId="{BB4D0C93-4422-4DD9-89D3-FEFE909B421C}" dt="2021-09-22T10:50:01.602" v="99" actId="47"/>
        <pc:sldMkLst>
          <pc:docMk/>
          <pc:sldMk cId="0" sldId="276"/>
        </pc:sldMkLst>
      </pc:sldChg>
      <pc:sldChg chg="del">
        <pc:chgData name="maritza osorio gomez" userId="8ec365247c710d36" providerId="LiveId" clId="{BB4D0C93-4422-4DD9-89D3-FEFE909B421C}" dt="2021-09-22T10:50:03.373" v="100" actId="47"/>
        <pc:sldMkLst>
          <pc:docMk/>
          <pc:sldMk cId="0" sldId="277"/>
        </pc:sldMkLst>
      </pc:sldChg>
      <pc:sldChg chg="del">
        <pc:chgData name="maritza osorio gomez" userId="8ec365247c710d36" providerId="LiveId" clId="{BB4D0C93-4422-4DD9-89D3-FEFE909B421C}" dt="2021-09-22T10:50:04.535" v="101" actId="47"/>
        <pc:sldMkLst>
          <pc:docMk/>
          <pc:sldMk cId="0" sldId="278"/>
        </pc:sldMkLst>
      </pc:sldChg>
      <pc:sldChg chg="del">
        <pc:chgData name="maritza osorio gomez" userId="8ec365247c710d36" providerId="LiveId" clId="{BB4D0C93-4422-4DD9-89D3-FEFE909B421C}" dt="2021-09-22T10:50:06.631" v="102" actId="47"/>
        <pc:sldMkLst>
          <pc:docMk/>
          <pc:sldMk cId="0" sldId="279"/>
        </pc:sldMkLst>
      </pc:sldChg>
      <pc:sldChg chg="del">
        <pc:chgData name="maritza osorio gomez" userId="8ec365247c710d36" providerId="LiveId" clId="{BB4D0C93-4422-4DD9-89D3-FEFE909B421C}" dt="2021-09-22T10:50:07.476" v="103" actId="47"/>
        <pc:sldMkLst>
          <pc:docMk/>
          <pc:sldMk cId="0" sldId="280"/>
        </pc:sldMkLst>
      </pc:sldChg>
      <pc:sldChg chg="del">
        <pc:chgData name="maritza osorio gomez" userId="8ec365247c710d36" providerId="LiveId" clId="{BB4D0C93-4422-4DD9-89D3-FEFE909B421C}" dt="2021-09-22T10:50:08.187" v="104" actId="47"/>
        <pc:sldMkLst>
          <pc:docMk/>
          <pc:sldMk cId="0" sldId="281"/>
        </pc:sldMkLst>
      </pc:sldChg>
      <pc:sldChg chg="del">
        <pc:chgData name="maritza osorio gomez" userId="8ec365247c710d36" providerId="LiveId" clId="{BB4D0C93-4422-4DD9-89D3-FEFE909B421C}" dt="2021-09-22T10:50:08.781" v="105" actId="47"/>
        <pc:sldMkLst>
          <pc:docMk/>
          <pc:sldMk cId="0" sldId="282"/>
        </pc:sldMkLst>
      </pc:sldChg>
      <pc:sldMasterChg chg="delSldLayout">
        <pc:chgData name="maritza osorio gomez" userId="8ec365247c710d36" providerId="LiveId" clId="{BB4D0C93-4422-4DD9-89D3-FEFE909B421C}" dt="2021-09-22T10:50:08.187" v="104" actId="47"/>
        <pc:sldMasterMkLst>
          <pc:docMk/>
          <pc:sldMasterMk cId="0" sldId="2147483648"/>
        </pc:sldMasterMkLst>
        <pc:sldLayoutChg chg="del">
          <pc:chgData name="maritza osorio gomez" userId="8ec365247c710d36" providerId="LiveId" clId="{BB4D0C93-4422-4DD9-89D3-FEFE909B421C}" dt="2021-09-22T10:49:24.893" v="88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maritza osorio gomez" userId="8ec365247c710d36" providerId="LiveId" clId="{BB4D0C93-4422-4DD9-89D3-FEFE909B421C}" dt="2021-09-22T10:49:53.937" v="94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maritza osorio gomez" userId="8ec365247c710d36" providerId="LiveId" clId="{BB4D0C93-4422-4DD9-89D3-FEFE909B421C}" dt="2021-09-22T10:49:58.509" v="96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maritza osorio gomez" userId="8ec365247c710d36" providerId="LiveId" clId="{BB4D0C93-4422-4DD9-89D3-FEFE909B421C}" dt="2021-09-22T10:50:06.631" v="102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maritza osorio gomez" userId="8ec365247c710d36" providerId="LiveId" clId="{BB4D0C93-4422-4DD9-89D3-FEFE909B421C}" dt="2021-09-22T10:50:08.187" v="104" actId="47"/>
          <pc:sldLayoutMkLst>
            <pc:docMk/>
            <pc:sldMasterMk cId="0" sldId="2147483648"/>
            <pc:sldLayoutMk cId="0" sldId="214748365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C1A87-648F-4FA3-8298-F7FF69248063}" type="doc">
      <dgm:prSet loTypeId="urn:microsoft.com/office/officeart/2005/8/layout/hProcess9#1" loCatId="process" qsTypeId="urn:microsoft.com/office/officeart/2005/8/quickstyle/simple1#2" qsCatId="simple" csTypeId="urn:microsoft.com/office/officeart/2005/8/colors/colorful4#1" csCatId="colorful" phldr="0"/>
      <dgm:spPr/>
    </dgm:pt>
    <dgm:pt modelId="{220DFBB3-6A2B-48E2-96FE-229E7135E226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s-CO" sz="1400" dirty="0">
              <a:latin typeface="Arial" panose="020B0604020202090204" pitchFamily="34" charset="0"/>
              <a:cs typeface="Arial" panose="020B0604020202090204" pitchFamily="34" charset="0"/>
              <a:sym typeface="+mn-ea"/>
            </a:rPr>
            <a:t> Comprender </a:t>
          </a:r>
          <a:r>
            <a:rPr lang="es-CO" sz="1400" dirty="0">
              <a:latin typeface="Arial" panose="020B0604020202090204" pitchFamily="34" charset="0"/>
              <a:cs typeface="Arial" panose="020B0604020202090204" pitchFamily="34" charset="0"/>
              <a:sym typeface="+mn-ea"/>
            </a:rPr>
            <a:t>como el derecho es vulnerado y qué actores y territorios están involucrados</a:t>
          </a:r>
          <a:r>
            <a:rPr lang="es-ES" altLang="es-CO" sz="1400" dirty="0">
              <a:latin typeface="Arial" panose="020B0604020202090204" pitchFamily="34" charset="0"/>
              <a:cs typeface="Arial" panose="020B0604020202090204" pitchFamily="34" charset="0"/>
              <a:sym typeface="+mn-ea"/>
            </a:rPr>
            <a:t>(delimita el problema).  R</a:t>
          </a:r>
          <a:r>
            <a:rPr lang="es-CO" sz="1400" dirty="0">
              <a:latin typeface="Arial" panose="020B0604020202090204" pitchFamily="34" charset="0"/>
              <a:cs typeface="Arial" panose="020B0604020202090204" pitchFamily="34" charset="0"/>
              <a:sym typeface="+mn-ea"/>
            </a:rPr>
            <a:t>econocer las debilidades y fortalezas, </a:t>
          </a:r>
          <a:r>
            <a:rPr lang="es-ES" altLang="es-CO" sz="1400" dirty="0">
              <a:latin typeface="Arial" panose="020B0604020202090204" pitchFamily="34" charset="0"/>
              <a:cs typeface="Arial" panose="020B0604020202090204" pitchFamily="34" charset="0"/>
              <a:sym typeface="+mn-ea"/>
            </a:rPr>
            <a:t>aclarar los propositos de las acciones a desarrollar</a:t>
          </a:r>
          <a:endParaRPr lang="es-CO" sz="1400" dirty="0">
            <a:latin typeface="Arial" panose="020B0604020202090204" pitchFamily="34" charset="0"/>
            <a:cs typeface="Arial" panose="020B060402020209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CO" altLang="es-CO" sz="1400" dirty="0">
            <a:latin typeface="Arial" panose="020B0604020202090204" pitchFamily="34" charset="0"/>
            <a:cs typeface="Arial" panose="020B0604020202090204" pitchFamily="34" charset="0"/>
            <a:sym typeface="+mn-ea"/>
          </a:endParaRPr>
        </a:p>
      </dgm:t>
    </dgm:pt>
    <dgm:pt modelId="{6799A159-375E-48BE-AABD-9A2FE821DAF2}" type="parTrans" cxnId="{37B19A74-5260-4631-9115-B7C0B5E642F5}">
      <dgm:prSet/>
      <dgm:spPr/>
      <dgm:t>
        <a:bodyPr/>
        <a:lstStyle/>
        <a:p>
          <a:endParaRPr lang="en-US"/>
        </a:p>
      </dgm:t>
    </dgm:pt>
    <dgm:pt modelId="{3E8FE182-047D-4DBF-B997-A26D7EF167CE}" type="sibTrans" cxnId="{37B19A74-5260-4631-9115-B7C0B5E642F5}">
      <dgm:prSet/>
      <dgm:spPr/>
      <dgm:t>
        <a:bodyPr/>
        <a:lstStyle/>
        <a:p>
          <a:endParaRPr lang="en-US"/>
        </a:p>
      </dgm:t>
    </dgm:pt>
    <dgm:pt modelId="{2BAA06EE-C86F-49AF-99BB-79BA0A7024A5}">
      <dgm:prSet phldrT="[Texto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>
              <a:sym typeface="+mn-ea"/>
            </a:rPr>
            <a:t>Acciones en escenarios claves de decisión política. Incidir (influenciar) directamente o indirectamente, sobre las decisiones políticas o administrativas.</a:t>
          </a:r>
          <a:r>
            <a:rPr lang="es-ES" altLang="zh-CN"/>
            <a:t> </a:t>
          </a:r>
          <a:endParaRPr/>
        </a:p>
      </dgm:t>
    </dgm:pt>
    <dgm:pt modelId="{A5CFD625-30CE-461F-8B81-D06F77FA42EF}" type="parTrans" cxnId="{E3054B87-8E45-418F-91A3-9FB65AEAF028}">
      <dgm:prSet/>
      <dgm:spPr/>
      <dgm:t>
        <a:bodyPr/>
        <a:lstStyle/>
        <a:p>
          <a:endParaRPr lang="en-US"/>
        </a:p>
      </dgm:t>
    </dgm:pt>
    <dgm:pt modelId="{C409FDE6-5B12-4918-B71D-6D01D512B111}" type="sibTrans" cxnId="{E3054B87-8E45-418F-91A3-9FB65AEAF028}">
      <dgm:prSet/>
      <dgm:spPr/>
      <dgm:t>
        <a:bodyPr/>
        <a:lstStyle/>
        <a:p>
          <a:endParaRPr lang="en-US"/>
        </a:p>
      </dgm:t>
    </dgm:pt>
    <dgm:pt modelId="{F3610FD5-CB40-4155-A302-E1ED46CA7965}">
      <dgm:prSet phldrT="[Texto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>
              <a:sym typeface="+mn-ea"/>
            </a:rPr>
            <a:t>Capacidad de reclamar una medida preventiva, Un fallo o una reparación ante una autoridad administrativa, un órgano de control, un tribunal o autoridad de justicia. Cuando existe un riesgo, amenaza o violación de un derecho humano. .</a:t>
          </a:r>
          <a:endParaRPr lang="es-ES" altLang="en-US"/>
        </a:p>
      </dgm:t>
    </dgm:pt>
    <dgm:pt modelId="{5412155B-9E11-4BF1-82F9-EADF6AFF0F60}" type="parTrans" cxnId="{BC8FAB4C-05D9-4A5F-A45C-1921780D3901}">
      <dgm:prSet/>
      <dgm:spPr/>
      <dgm:t>
        <a:bodyPr/>
        <a:lstStyle/>
        <a:p>
          <a:endParaRPr lang="en-US"/>
        </a:p>
      </dgm:t>
    </dgm:pt>
    <dgm:pt modelId="{0E659347-3E53-4D9E-9630-9B59FF0356FD}" type="sibTrans" cxnId="{BC8FAB4C-05D9-4A5F-A45C-1921780D3901}">
      <dgm:prSet/>
      <dgm:spPr/>
      <dgm:t>
        <a:bodyPr/>
        <a:lstStyle/>
        <a:p>
          <a:endParaRPr lang="en-US"/>
        </a:p>
      </dgm:t>
    </dgm:pt>
    <dgm:pt modelId="{FF5EBCE2-33A1-4410-8CCE-241621ACBF4A}" type="pres">
      <dgm:prSet presAssocID="{0F9C1A87-648F-4FA3-8298-F7FF69248063}" presName="CompostProcess" presStyleCnt="0">
        <dgm:presLayoutVars>
          <dgm:dir/>
          <dgm:resizeHandles val="exact"/>
        </dgm:presLayoutVars>
      </dgm:prSet>
      <dgm:spPr/>
    </dgm:pt>
    <dgm:pt modelId="{5C766BF9-8E89-4CF9-B19C-78006AB9D0FF}" type="pres">
      <dgm:prSet presAssocID="{0F9C1A87-648F-4FA3-8298-F7FF69248063}" presName="arrow" presStyleLbl="bgShp" presStyleIdx="0" presStyleCnt="1"/>
      <dgm:spPr/>
    </dgm:pt>
    <dgm:pt modelId="{44C3D485-6283-4E5E-8A42-8B1B6385595E}" type="pres">
      <dgm:prSet presAssocID="{0F9C1A87-648F-4FA3-8298-F7FF69248063}" presName="linearProcess" presStyleCnt="0"/>
      <dgm:spPr/>
    </dgm:pt>
    <dgm:pt modelId="{88977C2E-9DA8-43F7-869A-FA4A7946B9D0}" type="pres">
      <dgm:prSet presAssocID="{220DFBB3-6A2B-48E2-96FE-229E7135E2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09696F9-775D-4DF9-8C31-B566981A86A8}" type="pres">
      <dgm:prSet presAssocID="{3E8FE182-047D-4DBF-B997-A26D7EF167CE}" presName="sibTrans" presStyleCnt="0"/>
      <dgm:spPr/>
    </dgm:pt>
    <dgm:pt modelId="{B0141BFD-552C-43F6-9DD9-B107954BE5A0}" type="pres">
      <dgm:prSet presAssocID="{2BAA06EE-C86F-49AF-99BB-79BA0A7024A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B3EEB7B-99F3-4351-A080-D5700D4E3F26}" type="pres">
      <dgm:prSet presAssocID="{C409FDE6-5B12-4918-B71D-6D01D512B111}" presName="sibTrans" presStyleCnt="0"/>
      <dgm:spPr/>
    </dgm:pt>
    <dgm:pt modelId="{42404743-5237-4B72-A3D1-12E21DAAED91}" type="pres">
      <dgm:prSet presAssocID="{F3610FD5-CB40-4155-A302-E1ED46CA796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C8FAB4C-05D9-4A5F-A45C-1921780D3901}" srcId="{0F9C1A87-648F-4FA3-8298-F7FF69248063}" destId="{F3610FD5-CB40-4155-A302-E1ED46CA7965}" srcOrd="2" destOrd="0" parTransId="{5412155B-9E11-4BF1-82F9-EADF6AFF0F60}" sibTransId="{0E659347-3E53-4D9E-9630-9B59FF0356FD}"/>
    <dgm:cxn modelId="{DB41E2EB-C125-4DC6-A8F7-0D0E346B7AE3}" type="presOf" srcId="{220DFBB3-6A2B-48E2-96FE-229E7135E226}" destId="{88977C2E-9DA8-43F7-869A-FA4A7946B9D0}" srcOrd="0" destOrd="0" presId="urn:microsoft.com/office/officeart/2005/8/layout/hProcess9#1"/>
    <dgm:cxn modelId="{4E437EA0-66FB-441C-B43D-7D962A6EE01E}" type="presOf" srcId="{0F9C1A87-648F-4FA3-8298-F7FF69248063}" destId="{FF5EBCE2-33A1-4410-8CCE-241621ACBF4A}" srcOrd="0" destOrd="0" presId="urn:microsoft.com/office/officeart/2005/8/layout/hProcess9#1"/>
    <dgm:cxn modelId="{19141FF2-0FD1-4C6C-A3BE-A09C1ED9F3CF}" type="presOf" srcId="{2BAA06EE-C86F-49AF-99BB-79BA0A7024A5}" destId="{B0141BFD-552C-43F6-9DD9-B107954BE5A0}" srcOrd="0" destOrd="0" presId="urn:microsoft.com/office/officeart/2005/8/layout/hProcess9#1"/>
    <dgm:cxn modelId="{E3054B87-8E45-418F-91A3-9FB65AEAF028}" srcId="{0F9C1A87-648F-4FA3-8298-F7FF69248063}" destId="{2BAA06EE-C86F-49AF-99BB-79BA0A7024A5}" srcOrd="1" destOrd="0" parTransId="{A5CFD625-30CE-461F-8B81-D06F77FA42EF}" sibTransId="{C409FDE6-5B12-4918-B71D-6D01D512B111}"/>
    <dgm:cxn modelId="{E56635E9-371D-48CE-B601-CA8FC500C10C}" type="presOf" srcId="{F3610FD5-CB40-4155-A302-E1ED46CA7965}" destId="{42404743-5237-4B72-A3D1-12E21DAAED91}" srcOrd="0" destOrd="0" presId="urn:microsoft.com/office/officeart/2005/8/layout/hProcess9#1"/>
    <dgm:cxn modelId="{37B19A74-5260-4631-9115-B7C0B5E642F5}" srcId="{0F9C1A87-648F-4FA3-8298-F7FF69248063}" destId="{220DFBB3-6A2B-48E2-96FE-229E7135E226}" srcOrd="0" destOrd="0" parTransId="{6799A159-375E-48BE-AABD-9A2FE821DAF2}" sibTransId="{3E8FE182-047D-4DBF-B997-A26D7EF167CE}"/>
    <dgm:cxn modelId="{0FFB9CDF-4B0C-4205-B712-3BDAAA981B6F}" type="presParOf" srcId="{FF5EBCE2-33A1-4410-8CCE-241621ACBF4A}" destId="{5C766BF9-8E89-4CF9-B19C-78006AB9D0FF}" srcOrd="0" destOrd="0" presId="urn:microsoft.com/office/officeart/2005/8/layout/hProcess9#1"/>
    <dgm:cxn modelId="{7E6A93C0-7ABD-4CD6-B551-002E9E626221}" type="presParOf" srcId="{FF5EBCE2-33A1-4410-8CCE-241621ACBF4A}" destId="{44C3D485-6283-4E5E-8A42-8B1B6385595E}" srcOrd="1" destOrd="0" presId="urn:microsoft.com/office/officeart/2005/8/layout/hProcess9#1"/>
    <dgm:cxn modelId="{D52EDC04-6205-4EA7-9550-07168D5DED45}" type="presParOf" srcId="{44C3D485-6283-4E5E-8A42-8B1B6385595E}" destId="{88977C2E-9DA8-43F7-869A-FA4A7946B9D0}" srcOrd="0" destOrd="0" presId="urn:microsoft.com/office/officeart/2005/8/layout/hProcess9#1"/>
    <dgm:cxn modelId="{6F8102CA-894D-47B2-9123-DF323104D008}" type="presParOf" srcId="{44C3D485-6283-4E5E-8A42-8B1B6385595E}" destId="{409696F9-775D-4DF9-8C31-B566981A86A8}" srcOrd="1" destOrd="0" presId="urn:microsoft.com/office/officeart/2005/8/layout/hProcess9#1"/>
    <dgm:cxn modelId="{0FE759DE-ACB8-4D97-9AAE-0F1410940252}" type="presParOf" srcId="{44C3D485-6283-4E5E-8A42-8B1B6385595E}" destId="{B0141BFD-552C-43F6-9DD9-B107954BE5A0}" srcOrd="2" destOrd="0" presId="urn:microsoft.com/office/officeart/2005/8/layout/hProcess9#1"/>
    <dgm:cxn modelId="{9143B9AF-9479-4AAE-A2F3-C54467AD45D7}" type="presParOf" srcId="{44C3D485-6283-4E5E-8A42-8B1B6385595E}" destId="{1B3EEB7B-99F3-4351-A080-D5700D4E3F26}" srcOrd="3" destOrd="0" presId="urn:microsoft.com/office/officeart/2005/8/layout/hProcess9#1"/>
    <dgm:cxn modelId="{283463AA-C9EE-426F-989D-A53555BECD18}" type="presParOf" srcId="{44C3D485-6283-4E5E-8A42-8B1B6385595E}" destId="{42404743-5237-4B72-A3D1-12E21DAAED91}" srcOrd="4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66BF9-8E89-4CF9-B19C-78006AB9D0FF}">
      <dsp:nvSpPr>
        <dsp:cNvPr id="0" name=""/>
        <dsp:cNvSpPr/>
      </dsp:nvSpPr>
      <dsp:spPr>
        <a:xfrm>
          <a:off x="908223" y="0"/>
          <a:ext cx="10293201" cy="792666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77C2E-9DA8-43F7-869A-FA4A7946B9D0}">
      <dsp:nvSpPr>
        <dsp:cNvPr id="0" name=""/>
        <dsp:cNvSpPr/>
      </dsp:nvSpPr>
      <dsp:spPr>
        <a:xfrm>
          <a:off x="410356" y="2377999"/>
          <a:ext cx="3632894" cy="31706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s-CO" sz="1400" kern="1200" dirty="0">
              <a:latin typeface="Arial" panose="020B0604020202090204" pitchFamily="34" charset="0"/>
              <a:cs typeface="Arial" panose="020B0604020202090204" pitchFamily="34" charset="0"/>
              <a:sym typeface="+mn-ea"/>
            </a:rPr>
            <a:t> Comprender </a:t>
          </a:r>
          <a:r>
            <a:rPr lang="es-CO" sz="1400" kern="1200" dirty="0">
              <a:latin typeface="Arial" panose="020B0604020202090204" pitchFamily="34" charset="0"/>
              <a:cs typeface="Arial" panose="020B0604020202090204" pitchFamily="34" charset="0"/>
              <a:sym typeface="+mn-ea"/>
            </a:rPr>
            <a:t>como el derecho es vulnerado y qué actores y territorios están involucrados</a:t>
          </a:r>
          <a:r>
            <a:rPr lang="es-ES" altLang="es-CO" sz="1400" kern="1200" dirty="0">
              <a:latin typeface="Arial" panose="020B0604020202090204" pitchFamily="34" charset="0"/>
              <a:cs typeface="Arial" panose="020B0604020202090204" pitchFamily="34" charset="0"/>
              <a:sym typeface="+mn-ea"/>
            </a:rPr>
            <a:t>(delimita el problema).  R</a:t>
          </a:r>
          <a:r>
            <a:rPr lang="es-CO" sz="1400" kern="1200" dirty="0">
              <a:latin typeface="Arial" panose="020B0604020202090204" pitchFamily="34" charset="0"/>
              <a:cs typeface="Arial" panose="020B0604020202090204" pitchFamily="34" charset="0"/>
              <a:sym typeface="+mn-ea"/>
            </a:rPr>
            <a:t>econocer las debilidades y fortalezas, </a:t>
          </a:r>
          <a:r>
            <a:rPr lang="es-ES" altLang="es-CO" sz="1400" kern="1200" dirty="0">
              <a:latin typeface="Arial" panose="020B0604020202090204" pitchFamily="34" charset="0"/>
              <a:cs typeface="Arial" panose="020B0604020202090204" pitchFamily="34" charset="0"/>
              <a:sym typeface="+mn-ea"/>
            </a:rPr>
            <a:t>aclarar los propositos de las acciones a desarrollar</a:t>
          </a:r>
          <a:endParaRPr lang="es-CO" sz="1400" kern="1200" dirty="0">
            <a:latin typeface="Arial" panose="020B0604020202090204" pitchFamily="34" charset="0"/>
            <a:cs typeface="Arial" panose="020B0604020202090204" pitchFamily="34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CO" altLang="es-CO" sz="1400" kern="1200" dirty="0">
            <a:latin typeface="Arial" panose="020B0604020202090204" pitchFamily="34" charset="0"/>
            <a:cs typeface="Arial" panose="020B0604020202090204" pitchFamily="34" charset="0"/>
            <a:sym typeface="+mn-ea"/>
          </a:endParaRPr>
        </a:p>
      </dsp:txBody>
      <dsp:txXfrm>
        <a:off x="565135" y="2532778"/>
        <a:ext cx="3323336" cy="2861107"/>
      </dsp:txXfrm>
    </dsp:sp>
    <dsp:sp modelId="{B0141BFD-552C-43F6-9DD9-B107954BE5A0}">
      <dsp:nvSpPr>
        <dsp:cNvPr id="0" name=""/>
        <dsp:cNvSpPr/>
      </dsp:nvSpPr>
      <dsp:spPr>
        <a:xfrm>
          <a:off x="4238377" y="2377999"/>
          <a:ext cx="3632894" cy="3170665"/>
        </a:xfrm>
        <a:prstGeom prst="roundRect">
          <a:avLst/>
        </a:prstGeom>
        <a:solidFill>
          <a:schemeClr val="accent4">
            <a:hueOff val="4564078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2000" kern="1200">
              <a:sym typeface="+mn-ea"/>
            </a:rPr>
            <a:t>Acciones en escenarios claves de decisión política. Incidir (influenciar) directamente o indirectamente, sobre las decisiones políticas o administrativas.</a:t>
          </a:r>
          <a:r>
            <a:rPr lang="es-ES" altLang="zh-CN" sz="2000" kern="1200"/>
            <a:t> </a:t>
          </a:r>
          <a:endParaRPr sz="2000" kern="1200"/>
        </a:p>
      </dsp:txBody>
      <dsp:txXfrm>
        <a:off x="4393156" y="2532778"/>
        <a:ext cx="3323336" cy="2861107"/>
      </dsp:txXfrm>
    </dsp:sp>
    <dsp:sp modelId="{42404743-5237-4B72-A3D1-12E21DAAED91}">
      <dsp:nvSpPr>
        <dsp:cNvPr id="0" name=""/>
        <dsp:cNvSpPr/>
      </dsp:nvSpPr>
      <dsp:spPr>
        <a:xfrm>
          <a:off x="8066398" y="2377999"/>
          <a:ext cx="3632894" cy="3170665"/>
        </a:xfrm>
        <a:prstGeom prst="roundRect">
          <a:avLst/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2000" kern="1200">
              <a:sym typeface="+mn-ea"/>
            </a:rPr>
            <a:t>Capacidad de reclamar una medida preventiva, Un fallo o una reparación ante una autoridad administrativa, un órgano de control, un tribunal o autoridad de justicia. Cuando existe un riesgo, amenaza o violación de un derecho humano. .</a:t>
          </a:r>
          <a:endParaRPr lang="es-ES" altLang="en-US" sz="2000" kern="1200"/>
        </a:p>
      </dsp:txBody>
      <dsp:txXfrm>
        <a:off x="8221177" y="2532778"/>
        <a:ext cx="3323336" cy="2861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743" y="685800"/>
            <a:ext cx="4571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819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43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172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655f94089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655f94089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68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55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570491" y="1817315"/>
            <a:ext cx="15594601" cy="50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570476" y="6917364"/>
            <a:ext cx="15594601" cy="19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70476" y="1086191"/>
            <a:ext cx="15594600" cy="1397700"/>
          </a:xfrm>
          <a:prstGeom prst="rect">
            <a:avLst/>
          </a:prstGeom>
        </p:spPr>
        <p:txBody>
          <a:bodyPr spcFirstLastPara="1" wrap="square" lIns="185925" tIns="185925" rIns="185925" bIns="185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28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70476" y="1356076"/>
            <a:ext cx="5139300" cy="1844400"/>
          </a:xfrm>
          <a:prstGeom prst="rect">
            <a:avLst/>
          </a:prstGeom>
        </p:spPr>
        <p:txBody>
          <a:bodyPr spcFirstLastPara="1" wrap="square" lIns="185925" tIns="185925" rIns="185925" bIns="1859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70476" y="3391653"/>
            <a:ext cx="5139300" cy="7760100"/>
          </a:xfrm>
          <a:prstGeom prst="rect">
            <a:avLst/>
          </a:prstGeom>
        </p:spPr>
        <p:txBody>
          <a:bodyPr spcFirstLastPara="1" wrap="square" lIns="185925" tIns="185925" rIns="185925" bIns="1859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33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33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33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33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33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33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33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3300"/>
              </a:spcBef>
              <a:spcAft>
                <a:spcPts val="33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69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97260" y="1098699"/>
            <a:ext cx="11654400" cy="9984600"/>
          </a:xfrm>
          <a:prstGeom prst="rect">
            <a:avLst/>
          </a:prstGeom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1pPr>
            <a:lvl2pPr lvl="1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2pPr>
            <a:lvl3pPr lvl="2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3pPr>
            <a:lvl4pPr lvl="3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4pPr>
            <a:lvl5pPr lvl="4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5pPr>
            <a:lvl6pPr lvl="5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6pPr>
            <a:lvl7pPr lvl="6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7pPr>
            <a:lvl8pPr lvl="7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8pPr>
            <a:lvl9pPr lvl="8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3766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8367713" y="-305"/>
            <a:ext cx="8367600" cy="1255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85920" y="3009860"/>
            <a:ext cx="7403700" cy="3618000"/>
          </a:xfrm>
          <a:prstGeom prst="rect">
            <a:avLst/>
          </a:prstGeom>
        </p:spPr>
        <p:txBody>
          <a:bodyPr spcFirstLastPara="1" wrap="square" lIns="185925" tIns="185925" rIns="185925" bIns="185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85920" y="6841579"/>
            <a:ext cx="7403700" cy="3014700"/>
          </a:xfrm>
          <a:prstGeom prst="rect">
            <a:avLst/>
          </a:prstGeom>
        </p:spPr>
        <p:txBody>
          <a:bodyPr spcFirstLastPara="1" wrap="square" lIns="185925" tIns="185925" rIns="185925" bIns="185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040314" y="1767279"/>
            <a:ext cx="7022400" cy="9018900"/>
          </a:xfrm>
          <a:prstGeom prst="rect">
            <a:avLst/>
          </a:prstGeom>
        </p:spPr>
        <p:txBody>
          <a:bodyPr spcFirstLastPara="1" wrap="square" lIns="185925" tIns="185925" rIns="185925" bIns="185925" anchor="ctr" anchorCtr="0">
            <a:no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06400"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33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33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33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33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3300"/>
              </a:spcBef>
              <a:spcAft>
                <a:spcPts val="33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3902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70476" y="10325737"/>
            <a:ext cx="10979100" cy="1476900"/>
          </a:xfrm>
          <a:prstGeom prst="rect">
            <a:avLst/>
          </a:prstGeom>
        </p:spPr>
        <p:txBody>
          <a:bodyPr spcFirstLastPara="1" wrap="square" lIns="185925" tIns="185925" rIns="185925" bIns="1859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6551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70476" y="2699764"/>
            <a:ext cx="15594600" cy="4792500"/>
          </a:xfrm>
          <a:prstGeom prst="rect">
            <a:avLst/>
          </a:prstGeom>
        </p:spPr>
        <p:txBody>
          <a:bodyPr spcFirstLastPara="1" wrap="square" lIns="185925" tIns="185925" rIns="185925" bIns="185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70476" y="7693764"/>
            <a:ext cx="15594600" cy="3174900"/>
          </a:xfrm>
          <a:prstGeom prst="rect">
            <a:avLst/>
          </a:prstGeom>
        </p:spPr>
        <p:txBody>
          <a:bodyPr spcFirstLastPara="1" wrap="square" lIns="185925" tIns="185925" rIns="185925" bIns="185925" anchor="t" anchorCtr="0">
            <a:noAutofit/>
          </a:bodyPr>
          <a:lstStyle>
            <a:lvl1pPr marL="457200" lvl="0" indent="-46355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06400" algn="ctr"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33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33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33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33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3300"/>
              </a:spcBef>
              <a:spcAft>
                <a:spcPts val="33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645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3312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570492" y="1817315"/>
            <a:ext cx="15594601" cy="50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570477" y="6917364"/>
            <a:ext cx="15594601" cy="193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4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570477" y="1086192"/>
            <a:ext cx="15594601" cy="139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570477" y="2812895"/>
            <a:ext cx="15594601" cy="833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342564" lvl="0" indent="-347794" algn="l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SzPts val="3700"/>
              <a:buChar char="●"/>
              <a:defRPr/>
            </a:lvl1pPr>
            <a:lvl2pPr marL="686000" lvl="1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○"/>
              <a:defRPr/>
            </a:lvl2pPr>
            <a:lvl3pPr marL="1028564" lvl="2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■"/>
              <a:defRPr/>
            </a:lvl3pPr>
            <a:lvl4pPr marL="1371128" lvl="3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●"/>
              <a:defRPr/>
            </a:lvl4pPr>
            <a:lvl5pPr marL="1714564" lvl="4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○"/>
              <a:defRPr/>
            </a:lvl5pPr>
            <a:lvl6pPr marL="2057128" lvl="5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■"/>
              <a:defRPr/>
            </a:lvl6pPr>
            <a:lvl7pPr marL="2399692" lvl="6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●"/>
              <a:defRPr/>
            </a:lvl7pPr>
            <a:lvl8pPr marL="2743128" lvl="7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○"/>
              <a:defRPr/>
            </a:lvl8pPr>
            <a:lvl9pPr marL="3085692" lvl="8" indent="-305083" algn="l">
              <a:lnSpc>
                <a:spcPct val="115000"/>
              </a:lnSpc>
              <a:spcBef>
                <a:spcPts val="2471"/>
              </a:spcBef>
              <a:spcAft>
                <a:spcPts val="453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43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 txBox="1">
            <a:spLocks noGrp="1"/>
          </p:cNvSpPr>
          <p:nvPr>
            <p:ph type="title"/>
          </p:nvPr>
        </p:nvSpPr>
        <p:spPr>
          <a:xfrm>
            <a:off x="570477" y="5249667"/>
            <a:ext cx="15594601" cy="20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1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570476" y="1086191"/>
            <a:ext cx="15594601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570476" y="2812893"/>
            <a:ext cx="15594601" cy="8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457200" lvl="0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3300"/>
              </a:spcBef>
              <a:spcAft>
                <a:spcPts val="33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>
            <a:spLocks noGrp="1"/>
          </p:cNvSpPr>
          <p:nvPr>
            <p:ph type="title"/>
          </p:nvPr>
        </p:nvSpPr>
        <p:spPr>
          <a:xfrm>
            <a:off x="570477" y="1356076"/>
            <a:ext cx="5139300" cy="1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body" idx="1"/>
          </p:nvPr>
        </p:nvSpPr>
        <p:spPr>
          <a:xfrm>
            <a:off x="570477" y="3391654"/>
            <a:ext cx="5139300" cy="7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342564" lvl="0" indent="-285906" algn="l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SzPts val="2400"/>
              <a:buChar char="●"/>
              <a:defRPr sz="1798"/>
            </a:lvl1pPr>
            <a:lvl2pPr marL="686000" lvl="1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○"/>
              <a:defRPr sz="1798"/>
            </a:lvl2pPr>
            <a:lvl3pPr marL="1028564" lvl="2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■"/>
              <a:defRPr sz="1798"/>
            </a:lvl3pPr>
            <a:lvl4pPr marL="1371128" lvl="3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●"/>
              <a:defRPr sz="1798"/>
            </a:lvl4pPr>
            <a:lvl5pPr marL="1714564" lvl="4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○"/>
              <a:defRPr sz="1798"/>
            </a:lvl5pPr>
            <a:lvl6pPr marL="2057128" lvl="5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■"/>
              <a:defRPr sz="1798"/>
            </a:lvl6pPr>
            <a:lvl7pPr marL="2399692" lvl="6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●"/>
              <a:defRPr sz="1798"/>
            </a:lvl7pPr>
            <a:lvl8pPr marL="2743128" lvl="7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○"/>
              <a:defRPr sz="1798"/>
            </a:lvl8pPr>
            <a:lvl9pPr marL="3085692" lvl="8" indent="-285906" algn="l">
              <a:lnSpc>
                <a:spcPct val="115000"/>
              </a:lnSpc>
              <a:spcBef>
                <a:spcPts val="2471"/>
              </a:spcBef>
              <a:spcAft>
                <a:spcPts val="4530"/>
              </a:spcAft>
              <a:buSzPts val="2400"/>
              <a:buChar char="■"/>
              <a:defRPr sz="1798"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43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97260" y="1098699"/>
            <a:ext cx="11654401" cy="998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52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570476" y="10325737"/>
            <a:ext cx="10979100" cy="14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342564" lvl="0" indent="-171718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3700"/>
              <a:buNone/>
              <a:defRPr/>
            </a:lvl1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95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195" y="1142468"/>
            <a:ext cx="12232683" cy="23447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54098" y="3905673"/>
            <a:ext cx="12237780" cy="691514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22932" y="11222106"/>
            <a:ext cx="1573453" cy="678030"/>
          </a:xfrm>
        </p:spPr>
        <p:txBody>
          <a:bodyPr/>
          <a:lstStyle/>
          <a:p>
            <a:pPr>
              <a:buClrTx/>
              <a:buFontTx/>
              <a:buNone/>
            </a:pPr>
            <a:fld id="{035A204E-EDFC-419D-A14D-D3DD07B12160}" type="datetime1">
              <a:rPr lang="es-ES" sz="2471" kern="1200" smtClean="0"/>
              <a:pPr>
                <a:buClrTx/>
                <a:buFontTx/>
                <a:buNone/>
              </a:pPr>
              <a:t>30/09/2021</a:t>
            </a:fld>
            <a:endParaRPr lang="es-ES" sz="2471" kern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4099" y="11231938"/>
            <a:ext cx="10459639" cy="668382"/>
          </a:xfrm>
        </p:spPr>
        <p:txBody>
          <a:bodyPr/>
          <a:lstStyle/>
          <a:p>
            <a:pPr>
              <a:buClrTx/>
              <a:buFontTx/>
              <a:buNone/>
            </a:pPr>
            <a:endParaRPr lang="es-ES" sz="2471" kern="120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750" y="1307704"/>
            <a:ext cx="2180502" cy="928635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s-ES" smtClean="0">
                <a:solidFill>
                  <a:srgbClr val="595959"/>
                </a:solidFill>
              </a:rPr>
              <a:pPr/>
              <a:t>‹Nº›</a:t>
            </a:fld>
            <a:endParaRPr lang="es-E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6874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570492" y="1817315"/>
            <a:ext cx="15594601" cy="50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570477" y="6917364"/>
            <a:ext cx="15594601" cy="193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23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570477" y="1086192"/>
            <a:ext cx="15594601" cy="139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570477" y="2812895"/>
            <a:ext cx="15594601" cy="833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342564" lvl="0" indent="-347794" algn="l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SzPts val="3700"/>
              <a:buChar char="●"/>
              <a:defRPr/>
            </a:lvl1pPr>
            <a:lvl2pPr marL="686000" lvl="1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○"/>
              <a:defRPr/>
            </a:lvl2pPr>
            <a:lvl3pPr marL="1028564" lvl="2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■"/>
              <a:defRPr/>
            </a:lvl3pPr>
            <a:lvl4pPr marL="1371128" lvl="3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●"/>
              <a:defRPr/>
            </a:lvl4pPr>
            <a:lvl5pPr marL="1714564" lvl="4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○"/>
              <a:defRPr/>
            </a:lvl5pPr>
            <a:lvl6pPr marL="2057128" lvl="5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■"/>
              <a:defRPr/>
            </a:lvl6pPr>
            <a:lvl7pPr marL="2399692" lvl="6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●"/>
              <a:defRPr/>
            </a:lvl7pPr>
            <a:lvl8pPr marL="2743128" lvl="7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○"/>
              <a:defRPr/>
            </a:lvl8pPr>
            <a:lvl9pPr marL="3085692" lvl="8" indent="-305083" algn="l">
              <a:lnSpc>
                <a:spcPct val="115000"/>
              </a:lnSpc>
              <a:spcBef>
                <a:spcPts val="2471"/>
              </a:spcBef>
              <a:spcAft>
                <a:spcPts val="453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03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 txBox="1">
            <a:spLocks noGrp="1"/>
          </p:cNvSpPr>
          <p:nvPr>
            <p:ph type="title"/>
          </p:nvPr>
        </p:nvSpPr>
        <p:spPr>
          <a:xfrm>
            <a:off x="570477" y="5249667"/>
            <a:ext cx="15594601" cy="20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34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>
            <a:spLocks noGrp="1"/>
          </p:cNvSpPr>
          <p:nvPr>
            <p:ph type="title"/>
          </p:nvPr>
        </p:nvSpPr>
        <p:spPr>
          <a:xfrm>
            <a:off x="570477" y="1356076"/>
            <a:ext cx="5139300" cy="1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body" idx="1"/>
          </p:nvPr>
        </p:nvSpPr>
        <p:spPr>
          <a:xfrm>
            <a:off x="570477" y="3391654"/>
            <a:ext cx="5139300" cy="7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342564" lvl="0" indent="-285906" algn="l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SzPts val="2400"/>
              <a:buChar char="●"/>
              <a:defRPr sz="1798"/>
            </a:lvl1pPr>
            <a:lvl2pPr marL="686000" lvl="1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○"/>
              <a:defRPr sz="1798"/>
            </a:lvl2pPr>
            <a:lvl3pPr marL="1028564" lvl="2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■"/>
              <a:defRPr sz="1798"/>
            </a:lvl3pPr>
            <a:lvl4pPr marL="1371128" lvl="3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●"/>
              <a:defRPr sz="1798"/>
            </a:lvl4pPr>
            <a:lvl5pPr marL="1714564" lvl="4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○"/>
              <a:defRPr sz="1798"/>
            </a:lvl5pPr>
            <a:lvl6pPr marL="2057128" lvl="5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■"/>
              <a:defRPr sz="1798"/>
            </a:lvl6pPr>
            <a:lvl7pPr marL="2399692" lvl="6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●"/>
              <a:defRPr sz="1798"/>
            </a:lvl7pPr>
            <a:lvl8pPr marL="2743128" lvl="7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○"/>
              <a:defRPr sz="1798"/>
            </a:lvl8pPr>
            <a:lvl9pPr marL="3085692" lvl="8" indent="-285906" algn="l">
              <a:lnSpc>
                <a:spcPct val="115000"/>
              </a:lnSpc>
              <a:spcBef>
                <a:spcPts val="2471"/>
              </a:spcBef>
              <a:spcAft>
                <a:spcPts val="4530"/>
              </a:spcAft>
              <a:buSzPts val="2400"/>
              <a:buChar char="■"/>
              <a:defRPr sz="1798"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41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97260" y="1098699"/>
            <a:ext cx="11654401" cy="998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47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570476" y="10325737"/>
            <a:ext cx="10979100" cy="14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342564" lvl="0" indent="-171718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3700"/>
              <a:buNone/>
              <a:defRPr/>
            </a:lvl1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9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>
            <a:spLocks noGrp="1"/>
          </p:cNvSpPr>
          <p:nvPr>
            <p:ph type="title"/>
          </p:nvPr>
        </p:nvSpPr>
        <p:spPr>
          <a:xfrm>
            <a:off x="570476" y="1356076"/>
            <a:ext cx="5139300" cy="1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body" idx="1"/>
          </p:nvPr>
        </p:nvSpPr>
        <p:spPr>
          <a:xfrm>
            <a:off x="570476" y="3391653"/>
            <a:ext cx="5139300" cy="7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3300"/>
              </a:spcBef>
              <a:spcAft>
                <a:spcPts val="33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195" y="1142468"/>
            <a:ext cx="12232683" cy="23447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54098" y="3905673"/>
            <a:ext cx="12237780" cy="691514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22932" y="11222106"/>
            <a:ext cx="1573453" cy="678030"/>
          </a:xfrm>
        </p:spPr>
        <p:txBody>
          <a:bodyPr/>
          <a:lstStyle/>
          <a:p>
            <a:pPr>
              <a:buClrTx/>
              <a:buFontTx/>
              <a:buNone/>
            </a:pPr>
            <a:fld id="{035A204E-EDFC-419D-A14D-D3DD07B12160}" type="datetime1">
              <a:rPr lang="es-ES" sz="2471" kern="1200" smtClean="0"/>
              <a:pPr>
                <a:buClrTx/>
                <a:buFontTx/>
                <a:buNone/>
              </a:pPr>
              <a:t>30/09/2021</a:t>
            </a:fld>
            <a:endParaRPr lang="es-ES" sz="2471" kern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4099" y="11231938"/>
            <a:ext cx="10459639" cy="668382"/>
          </a:xfrm>
        </p:spPr>
        <p:txBody>
          <a:bodyPr/>
          <a:lstStyle/>
          <a:p>
            <a:pPr>
              <a:buClrTx/>
              <a:buFontTx/>
              <a:buNone/>
            </a:pPr>
            <a:endParaRPr lang="es-ES" sz="2471" kern="120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750" y="1307704"/>
            <a:ext cx="2180502" cy="928635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s-ES" smtClean="0">
                <a:solidFill>
                  <a:srgbClr val="595959"/>
                </a:solidFill>
              </a:rPr>
              <a:pPr/>
              <a:t>‹Nº›</a:t>
            </a:fld>
            <a:endParaRPr lang="es-E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3390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570492" y="1817315"/>
            <a:ext cx="15594601" cy="50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10600"/>
              <a:buNone/>
              <a:defRPr sz="7948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570477" y="6917364"/>
            <a:ext cx="15594601" cy="193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 sz="4276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64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570477" y="1086192"/>
            <a:ext cx="15594601" cy="139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5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570477" y="2812895"/>
            <a:ext cx="15594601" cy="833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342564" lvl="0" indent="-347794" algn="l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SzPts val="3700"/>
              <a:buChar char="●"/>
              <a:defRPr/>
            </a:lvl1pPr>
            <a:lvl2pPr marL="686000" lvl="1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○"/>
              <a:defRPr/>
            </a:lvl2pPr>
            <a:lvl3pPr marL="1028564" lvl="2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■"/>
              <a:defRPr/>
            </a:lvl3pPr>
            <a:lvl4pPr marL="1371128" lvl="3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●"/>
              <a:defRPr/>
            </a:lvl4pPr>
            <a:lvl5pPr marL="1714564" lvl="4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○"/>
              <a:defRPr/>
            </a:lvl5pPr>
            <a:lvl6pPr marL="2057128" lvl="5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■"/>
              <a:defRPr/>
            </a:lvl6pPr>
            <a:lvl7pPr marL="2399692" lvl="6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●"/>
              <a:defRPr/>
            </a:lvl7pPr>
            <a:lvl8pPr marL="2743128" lvl="7" indent="-305083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800"/>
              <a:buChar char="○"/>
              <a:defRPr/>
            </a:lvl8pPr>
            <a:lvl9pPr marL="3085692" lvl="8" indent="-305083" algn="l">
              <a:lnSpc>
                <a:spcPct val="115000"/>
              </a:lnSpc>
              <a:spcBef>
                <a:spcPts val="2471"/>
              </a:spcBef>
              <a:spcAft>
                <a:spcPts val="453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83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 txBox="1">
            <a:spLocks noGrp="1"/>
          </p:cNvSpPr>
          <p:nvPr>
            <p:ph type="title"/>
          </p:nvPr>
        </p:nvSpPr>
        <p:spPr>
          <a:xfrm>
            <a:off x="570477" y="5249667"/>
            <a:ext cx="15594601" cy="20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7300"/>
              <a:buNone/>
              <a:defRPr sz="5477"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70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>
            <a:spLocks noGrp="1"/>
          </p:cNvSpPr>
          <p:nvPr>
            <p:ph type="title"/>
          </p:nvPr>
        </p:nvSpPr>
        <p:spPr>
          <a:xfrm>
            <a:off x="570477" y="1356076"/>
            <a:ext cx="5139300" cy="1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4900"/>
              <a:buNone/>
              <a:defRPr sz="3672"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body" idx="1"/>
          </p:nvPr>
        </p:nvSpPr>
        <p:spPr>
          <a:xfrm>
            <a:off x="570477" y="3391654"/>
            <a:ext cx="5139300" cy="7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342564" lvl="0" indent="-285906" algn="l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SzPts val="2400"/>
              <a:buChar char="●"/>
              <a:defRPr sz="1798"/>
            </a:lvl1pPr>
            <a:lvl2pPr marL="686000" lvl="1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○"/>
              <a:defRPr sz="1798"/>
            </a:lvl2pPr>
            <a:lvl3pPr marL="1028564" lvl="2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■"/>
              <a:defRPr sz="1798"/>
            </a:lvl3pPr>
            <a:lvl4pPr marL="1371128" lvl="3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●"/>
              <a:defRPr sz="1798"/>
            </a:lvl4pPr>
            <a:lvl5pPr marL="1714564" lvl="4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○"/>
              <a:defRPr sz="1798"/>
            </a:lvl5pPr>
            <a:lvl6pPr marL="2057128" lvl="5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■"/>
              <a:defRPr sz="1798"/>
            </a:lvl6pPr>
            <a:lvl7pPr marL="2399692" lvl="6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●"/>
              <a:defRPr sz="1798"/>
            </a:lvl7pPr>
            <a:lvl8pPr marL="2743128" lvl="7" indent="-285906" algn="l">
              <a:lnSpc>
                <a:spcPct val="115000"/>
              </a:lnSpc>
              <a:spcBef>
                <a:spcPts val="2471"/>
              </a:spcBef>
              <a:spcAft>
                <a:spcPts val="0"/>
              </a:spcAft>
              <a:buSzPts val="2400"/>
              <a:buChar char="○"/>
              <a:defRPr sz="1798"/>
            </a:lvl8pPr>
            <a:lvl9pPr marL="3085692" lvl="8" indent="-285906" algn="l">
              <a:lnSpc>
                <a:spcPct val="115000"/>
              </a:lnSpc>
              <a:spcBef>
                <a:spcPts val="2471"/>
              </a:spcBef>
              <a:spcAft>
                <a:spcPts val="4530"/>
              </a:spcAft>
              <a:buSzPts val="2400"/>
              <a:buChar char="■"/>
              <a:defRPr sz="1798"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69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97260" y="1098699"/>
            <a:ext cx="11654401" cy="998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9800"/>
              <a:buNone/>
              <a:defRPr sz="7351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69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570476" y="10325737"/>
            <a:ext cx="10979100" cy="14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342564" lvl="0" indent="-171718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ts val="3700"/>
              <a:buNone/>
              <a:defRPr/>
            </a:lvl1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04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195" y="1142468"/>
            <a:ext cx="12232683" cy="23447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54098" y="3905673"/>
            <a:ext cx="12237780" cy="691514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22932" y="11222106"/>
            <a:ext cx="1573453" cy="678030"/>
          </a:xfrm>
        </p:spPr>
        <p:txBody>
          <a:bodyPr/>
          <a:lstStyle/>
          <a:p>
            <a:pPr>
              <a:buClrTx/>
              <a:buFontTx/>
              <a:buNone/>
            </a:pPr>
            <a:fld id="{035A204E-EDFC-419D-A14D-D3DD07B12160}" type="datetime1">
              <a:rPr lang="es-ES" sz="2471" kern="1200" smtClean="0"/>
              <a:pPr>
                <a:buClrTx/>
                <a:buFontTx/>
                <a:buNone/>
              </a:pPr>
              <a:t>30/09/2021</a:t>
            </a:fld>
            <a:endParaRPr lang="es-ES" sz="2471" kern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4099" y="11231938"/>
            <a:ext cx="10459639" cy="668382"/>
          </a:xfrm>
        </p:spPr>
        <p:txBody>
          <a:bodyPr/>
          <a:lstStyle/>
          <a:p>
            <a:pPr>
              <a:buClrTx/>
              <a:buFontTx/>
              <a:buNone/>
            </a:pPr>
            <a:endParaRPr lang="es-ES" sz="2471" kern="120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750" y="1307704"/>
            <a:ext cx="2180502" cy="928635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s-ES" smtClean="0">
                <a:solidFill>
                  <a:srgbClr val="595959"/>
                </a:solidFill>
              </a:rPr>
              <a:pPr/>
              <a:t>‹Nº›</a:t>
            </a:fld>
            <a:endParaRPr lang="es-E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2627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570491" y="1817315"/>
            <a:ext cx="15594601" cy="50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570476" y="6917364"/>
            <a:ext cx="15594601" cy="19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15506700" y="11382375"/>
            <a:ext cx="10033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688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570476" y="1086191"/>
            <a:ext cx="15594601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570476" y="2812893"/>
            <a:ext cx="15594601" cy="8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457200" lvl="0" indent="-463550" algn="l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06400" algn="l"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spcBef>
                <a:spcPts val="33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spcBef>
                <a:spcPts val="33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00000"/>
              </a:lnSpc>
              <a:spcBef>
                <a:spcPts val="3300"/>
              </a:spcBef>
              <a:spcAft>
                <a:spcPts val="33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15506700" y="11382375"/>
            <a:ext cx="10033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19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97260" y="1098699"/>
            <a:ext cx="11654400" cy="9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570476" y="1086191"/>
            <a:ext cx="15594601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5506700" y="11382375"/>
            <a:ext cx="10033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759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570476" y="5249667"/>
            <a:ext cx="15594601" cy="20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15506700" y="11382375"/>
            <a:ext cx="10033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035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570476" y="1356076"/>
            <a:ext cx="5139300" cy="1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l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l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l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l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570476" y="3391653"/>
            <a:ext cx="5139300" cy="7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spcBef>
                <a:spcPts val="33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spcBef>
                <a:spcPts val="33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spcBef>
                <a:spcPts val="33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spcBef>
                <a:spcPts val="33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3300"/>
              </a:spcBef>
              <a:spcAft>
                <a:spcPts val="33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15506700" y="11382375"/>
            <a:ext cx="10033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7358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97260" y="1098699"/>
            <a:ext cx="11654400" cy="9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1pPr>
            <a:lvl2pPr lvl="1" algn="l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2pPr>
            <a:lvl3pPr lvl="2" algn="l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3pPr>
            <a:lvl4pPr lvl="3" algn="l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4pPr>
            <a:lvl5pPr lvl="4" algn="l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15506700" y="11382375"/>
            <a:ext cx="10033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7298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570476" y="10325737"/>
            <a:ext cx="10979100" cy="14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marL="914400" lvl="1" indent="-342900" algn="l">
              <a:spcBef>
                <a:spcPts val="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15506700" y="11382375"/>
            <a:ext cx="10033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0095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570476" y="2699764"/>
            <a:ext cx="15594601" cy="47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00"/>
              <a:buNone/>
              <a:defRPr sz="24400"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570476" y="7693764"/>
            <a:ext cx="15594601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457200" lvl="0" indent="-46355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06400" algn="ctr"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33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33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lnSpc>
                <a:spcPct val="100000"/>
              </a:lnSpc>
              <a:spcBef>
                <a:spcPts val="3300"/>
              </a:spcBef>
              <a:spcAft>
                <a:spcPts val="33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15506700" y="11382375"/>
            <a:ext cx="10033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7741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15506700" y="11382375"/>
            <a:ext cx="10033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20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570476" y="10325737"/>
            <a:ext cx="10979100" cy="14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70491" y="1817315"/>
            <a:ext cx="15594600" cy="5010000"/>
          </a:xfrm>
          <a:prstGeom prst="rect">
            <a:avLst/>
          </a:prstGeom>
        </p:spPr>
        <p:txBody>
          <a:bodyPr spcFirstLastPara="1" wrap="square" lIns="185925" tIns="185925" rIns="185925" bIns="185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70476" y="6917364"/>
            <a:ext cx="15594600" cy="1934400"/>
          </a:xfrm>
          <a:prstGeom prst="rect">
            <a:avLst/>
          </a:prstGeom>
        </p:spPr>
        <p:txBody>
          <a:bodyPr spcFirstLastPara="1" wrap="square" lIns="185925" tIns="185925" rIns="185925" bIns="185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3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70476" y="5249667"/>
            <a:ext cx="15594600" cy="2054700"/>
          </a:xfrm>
          <a:prstGeom prst="rect">
            <a:avLst/>
          </a:prstGeom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179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70476" y="1086191"/>
            <a:ext cx="15594600" cy="1397700"/>
          </a:xfrm>
          <a:prstGeom prst="rect">
            <a:avLst/>
          </a:prstGeom>
        </p:spPr>
        <p:txBody>
          <a:bodyPr spcFirstLastPara="1" wrap="square" lIns="185925" tIns="185925" rIns="185925" bIns="185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70476" y="2812893"/>
            <a:ext cx="15594600" cy="8338500"/>
          </a:xfrm>
          <a:prstGeom prst="rect">
            <a:avLst/>
          </a:prstGeom>
        </p:spPr>
        <p:txBody>
          <a:bodyPr spcFirstLastPara="1" wrap="square" lIns="185925" tIns="185925" rIns="185925" bIns="185925" anchor="t" anchorCtr="0">
            <a:no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06400"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33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33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33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33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33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3300"/>
              </a:spcBef>
              <a:spcAft>
                <a:spcPts val="33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557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70476" y="1086191"/>
            <a:ext cx="15594600" cy="1397700"/>
          </a:xfrm>
          <a:prstGeom prst="rect">
            <a:avLst/>
          </a:prstGeom>
        </p:spPr>
        <p:txBody>
          <a:bodyPr spcFirstLastPara="1" wrap="square" lIns="185925" tIns="185925" rIns="185925" bIns="185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70476" y="2812893"/>
            <a:ext cx="7320600" cy="8338500"/>
          </a:xfrm>
          <a:prstGeom prst="rect">
            <a:avLst/>
          </a:prstGeom>
        </p:spPr>
        <p:txBody>
          <a:bodyPr spcFirstLastPara="1" wrap="square" lIns="185925" tIns="185925" rIns="185925" bIns="185925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33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33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33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33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33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33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33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3300"/>
              </a:spcBef>
              <a:spcAft>
                <a:spcPts val="33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8844299" y="2812893"/>
            <a:ext cx="7320600" cy="8338500"/>
          </a:xfrm>
          <a:prstGeom prst="rect">
            <a:avLst/>
          </a:prstGeom>
        </p:spPr>
        <p:txBody>
          <a:bodyPr spcFirstLastPara="1" wrap="square" lIns="185925" tIns="185925" rIns="185925" bIns="185925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33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33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33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33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33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33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33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3300"/>
              </a:spcBef>
              <a:spcAft>
                <a:spcPts val="33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0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570476" y="1086191"/>
            <a:ext cx="15594601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570476" y="2812893"/>
            <a:ext cx="15594601" cy="8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457200" marR="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●"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15000"/>
              </a:lnSpc>
              <a:spcBef>
                <a:spcPts val="3300"/>
              </a:spcBef>
              <a:spcAft>
                <a:spcPts val="330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7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0476" y="1086191"/>
            <a:ext cx="15594600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0476" y="2812893"/>
            <a:ext cx="15594600" cy="8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457200" lvl="0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3300"/>
              </a:spcBef>
              <a:spcAft>
                <a:spcPts val="330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1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8435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570477" y="1086192"/>
            <a:ext cx="15594601" cy="139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570477" y="2812895"/>
            <a:ext cx="15594601" cy="833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249555" marR="0" lvl="0" indent="-253365" algn="l" rtl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 panose="020B0604020202090204"/>
              <a:buChar char="●"/>
              <a:defRPr sz="202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499745" marR="0" lvl="1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○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749300" marR="0" lvl="2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■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998855" marR="0" lvl="3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●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1249045" marR="0" lvl="4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○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1498600" marR="0" lvl="5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■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1748155" marR="0" lvl="6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●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1998345" marR="0" lvl="7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○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2247900" marR="0" lvl="8" indent="-222250" algn="l" rtl="0">
              <a:lnSpc>
                <a:spcPct val="115000"/>
              </a:lnSpc>
              <a:spcBef>
                <a:spcPts val="1800"/>
              </a:spcBef>
              <a:spcAft>
                <a:spcPts val="3300"/>
              </a:spcAft>
              <a:buClr>
                <a:schemeClr val="dk2"/>
              </a:buClr>
              <a:buSzPts val="2800"/>
              <a:buFont typeface="Arial" panose="020B0604020202090204"/>
              <a:buChar char="■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kern="1200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32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570477" y="1086192"/>
            <a:ext cx="15594601" cy="139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570477" y="2812895"/>
            <a:ext cx="15594601" cy="833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249555" marR="0" lvl="0" indent="-253365" algn="l" rtl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 panose="020B0604020202090204"/>
              <a:buChar char="●"/>
              <a:defRPr sz="202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499745" marR="0" lvl="1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○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749300" marR="0" lvl="2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■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998855" marR="0" lvl="3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●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1249045" marR="0" lvl="4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○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1498600" marR="0" lvl="5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■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1748155" marR="0" lvl="6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●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1998345" marR="0" lvl="7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○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2247900" marR="0" lvl="8" indent="-222250" algn="l" rtl="0">
              <a:lnSpc>
                <a:spcPct val="115000"/>
              </a:lnSpc>
              <a:spcBef>
                <a:spcPts val="1800"/>
              </a:spcBef>
              <a:spcAft>
                <a:spcPts val="3300"/>
              </a:spcAft>
              <a:buClr>
                <a:schemeClr val="dk2"/>
              </a:buClr>
              <a:buSzPts val="2800"/>
              <a:buFont typeface="Arial" panose="020B0604020202090204"/>
              <a:buChar char="■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kern="1200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90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570477" y="1086192"/>
            <a:ext cx="15594601" cy="139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570477" y="2812895"/>
            <a:ext cx="15594601" cy="833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249555" marR="0" lvl="0" indent="-253365" algn="l" rtl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 panose="020B0604020202090204"/>
              <a:buChar char="●"/>
              <a:defRPr sz="202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499745" marR="0" lvl="1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○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749300" marR="0" lvl="2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■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998855" marR="0" lvl="3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●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1249045" marR="0" lvl="4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○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1498600" marR="0" lvl="5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■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1748155" marR="0" lvl="6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●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1998345" marR="0" lvl="7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90204"/>
              <a:buChar char="○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2247900" marR="0" lvl="8" indent="-222250" algn="l" rtl="0">
              <a:lnSpc>
                <a:spcPct val="115000"/>
              </a:lnSpc>
              <a:spcBef>
                <a:spcPts val="1800"/>
              </a:spcBef>
              <a:spcAft>
                <a:spcPts val="3300"/>
              </a:spcAft>
              <a:buClr>
                <a:schemeClr val="dk2"/>
              </a:buClr>
              <a:buSzPts val="2800"/>
              <a:buFont typeface="Arial" panose="020B0604020202090204"/>
              <a:buChar char="■"/>
              <a:defRPr sz="153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15506363" y="11381703"/>
            <a:ext cx="1004099" cy="9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90204"/>
              <a:buNone/>
              <a:defRPr sz="1503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kern="1200" smtClean="0">
                <a:solidFill>
                  <a:srgbClr val="595959"/>
                </a:solidFill>
              </a:rPr>
              <a:pPr>
                <a:spcBef>
                  <a:spcPts val="0"/>
                </a:spcBef>
              </a:pPr>
              <a:t>‹Nº›</a:t>
            </a:fld>
            <a:endParaRPr lang="en-US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203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922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Font typeface="Arial" panose="020B0604020202090204"/>
        <a:defRPr sz="105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569913" y="1085850"/>
            <a:ext cx="15595601" cy="139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569913" y="2813050"/>
            <a:ext cx="15595601" cy="833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15506700" y="11382375"/>
            <a:ext cx="10033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85403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735422" cy="1254928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1850112" y="3779544"/>
            <a:ext cx="12693601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MÓDULO </a:t>
            </a:r>
            <a:r>
              <a:rPr lang="en-US" sz="4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CONTROL SOCIAL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ACTORES INSTITUCIONALES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0DB35-7EA9-462D-9DF7-5FE73456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745" y="1060065"/>
            <a:ext cx="7117967" cy="1800112"/>
          </a:xfrm>
        </p:spPr>
        <p:txBody>
          <a:bodyPr/>
          <a:lstStyle/>
          <a:p>
            <a:r>
              <a:rPr lang="es-ES" sz="4400" dirty="0"/>
              <a:t>Refuerzo </a:t>
            </a:r>
            <a:br>
              <a:rPr lang="es-ES" sz="4400" dirty="0"/>
            </a:br>
            <a:r>
              <a:rPr lang="es-ES" sz="4400" dirty="0"/>
              <a:t>Conceptual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2F587-1B01-49EB-AE3E-74BA72F02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793" y="3269585"/>
            <a:ext cx="10271760" cy="212486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Garante de derechos</a:t>
            </a:r>
          </a:p>
          <a:p>
            <a:pPr marL="0" indent="0">
              <a:buNone/>
            </a:pPr>
            <a:r>
              <a:rPr lang="es-ES" dirty="0"/>
              <a:t>-Asegurar el cumplimiento de una obligación.</a:t>
            </a:r>
          </a:p>
          <a:p>
            <a:pPr marL="0" indent="0">
              <a:buNone/>
            </a:pPr>
            <a:r>
              <a:rPr lang="es-ES" dirty="0"/>
              <a:t>-Asegurar el disfrute efectivo de un derecho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5BCC5D-F20C-4B73-A37F-4D49E0F0D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616" y="1060063"/>
            <a:ext cx="3084843" cy="14753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5A5F60-E263-4E99-8FC2-3830F7C49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62"/>
          <a:stretch/>
        </p:blipFill>
        <p:spPr>
          <a:xfrm>
            <a:off x="5993673" y="5410468"/>
            <a:ext cx="9539549" cy="53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FFDB095-4139-47C2-A0A3-B5001A26B2CC}"/>
              </a:ext>
            </a:extLst>
          </p:cNvPr>
          <p:cNvSpPr txBox="1"/>
          <p:nvPr/>
        </p:nvSpPr>
        <p:spPr>
          <a:xfrm>
            <a:off x="888273" y="4645759"/>
            <a:ext cx="15234222" cy="1631216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Obligaciones del Estado. </a:t>
            </a:r>
          </a:p>
          <a:p>
            <a:r>
              <a:rPr lang="es-ES" sz="3600" dirty="0"/>
              <a:t>Respetar, proteger y garantizar el goce efectivo del derecho fundamental a la salud.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4A4FA0-6366-4280-987C-70A43546500F}"/>
              </a:ext>
            </a:extLst>
          </p:cNvPr>
          <p:cNvSpPr txBox="1"/>
          <p:nvPr/>
        </p:nvSpPr>
        <p:spPr>
          <a:xfrm>
            <a:off x="888274" y="6847123"/>
            <a:ext cx="15234221" cy="347787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400" dirty="0"/>
              <a:t>DERECHOS</a:t>
            </a:r>
          </a:p>
          <a:p>
            <a:r>
              <a:rPr lang="es-ES" sz="2800" dirty="0"/>
              <a:t>A mantener una comunicación plena, permanente, expresa y clara  </a:t>
            </a:r>
          </a:p>
          <a:p>
            <a:r>
              <a:rPr lang="es-ES" sz="2800" dirty="0"/>
              <a:t>A obtener información clara, apropiada y suficiente  </a:t>
            </a:r>
          </a:p>
          <a:p>
            <a:r>
              <a:rPr lang="es-ES" sz="2800" dirty="0"/>
              <a:t>A recibir información sobre los canales formales para presentar I reclamaciones, quejas, sugerencias y en general, para comunicarse con la 1 administración de las instituciones, así como a recibir una respuesta por escrito;</a:t>
            </a:r>
          </a:p>
          <a:p>
            <a:r>
              <a:rPr lang="es-ES" sz="2800" dirty="0"/>
              <a:t>A solicitar y recibir explicaciones o rendición de cuentas acerca de los costos por los tratamientos de salud recibidos;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E1EB415-620C-40F4-BD50-4B252D673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00" y="2154214"/>
            <a:ext cx="15509568" cy="19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F2D9F-C938-42C3-9A21-7012EB17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575355"/>
            <a:ext cx="12801600" cy="1238999"/>
          </a:xfrm>
          <a:ln w="57150">
            <a:solidFill>
              <a:srgbClr val="002060"/>
            </a:solidFill>
          </a:ln>
        </p:spPr>
        <p:txBody>
          <a:bodyPr/>
          <a:lstStyle/>
          <a:p>
            <a:pPr algn="just"/>
            <a:r>
              <a:rPr lang="es-ES" sz="3600" dirty="0">
                <a:solidFill>
                  <a:srgbClr val="0070C0"/>
                </a:solidFill>
              </a:rPr>
              <a:t>CAPÍTULO II Garantía y mecanismos de protección del derecho fundamental a la salud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169EE-95FB-49AD-962F-65D5377FA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412" y="4284618"/>
            <a:ext cx="15594600" cy="5486399"/>
          </a:xfrm>
          <a:ln w="571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sz="4000" dirty="0">
                <a:solidFill>
                  <a:srgbClr val="FF0000"/>
                </a:solidFill>
              </a:rPr>
              <a:t>Artículo 12. </a:t>
            </a:r>
          </a:p>
          <a:p>
            <a:pPr marL="0" indent="0" algn="just">
              <a:buNone/>
            </a:pPr>
            <a:r>
              <a:rPr lang="es-ES" sz="4000" dirty="0"/>
              <a:t>Participación en las decisiones del sistema de salud. El derecho fundamental a la salud comprende el derecho de las personas a participar en las decisiones adoptadas por los agentes del sistema de salud que la afectan o interesan. Este derecho incluye: </a:t>
            </a:r>
          </a:p>
          <a:p>
            <a:pPr marL="0" indent="0">
              <a:buNone/>
            </a:pPr>
            <a:r>
              <a:rPr lang="es-ES" sz="4000" dirty="0"/>
              <a:t>b) Participar en las instancias de deliberación, veeduría y seguimiento del Sistema.</a:t>
            </a:r>
          </a:p>
          <a:p>
            <a:pPr marL="0" indent="0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09336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8E29D-FA4C-4DD4-B71F-620C8697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06" y="2417174"/>
            <a:ext cx="15048411" cy="1776548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/>
          <a:lstStyle/>
          <a:p>
            <a:pPr algn="just"/>
            <a:r>
              <a:rPr lang="es-ES" sz="3600" dirty="0">
                <a:solidFill>
                  <a:srgbClr val="FF0000"/>
                </a:solidFill>
              </a:rPr>
              <a:t>Ley 1757 DE 2015</a:t>
            </a:r>
            <a:r>
              <a:rPr lang="es-ES" sz="3600" dirty="0">
                <a:solidFill>
                  <a:srgbClr val="0070C0"/>
                </a:solidFill>
              </a:rPr>
              <a:t>…“Por la cual se </a:t>
            </a:r>
            <a:r>
              <a:rPr lang="es-ES" sz="3600" dirty="0" smtClean="0">
                <a:solidFill>
                  <a:srgbClr val="0070C0"/>
                </a:solidFill>
              </a:rPr>
              <a:t>dictan</a:t>
            </a:r>
            <a:r>
              <a:rPr lang="es-ES" sz="3600" dirty="0" smtClean="0">
                <a:solidFill>
                  <a:srgbClr val="0070C0"/>
                </a:solidFill>
              </a:rPr>
              <a:t>” </a:t>
            </a:r>
            <a:r>
              <a:rPr lang="es-ES" sz="3600" dirty="0">
                <a:solidFill>
                  <a:srgbClr val="0070C0"/>
                </a:solidFill>
              </a:rPr>
              <a:t>disposiciones en materia de promoción y protección del derecho a la participación democrática</a:t>
            </a:r>
            <a:endParaRPr lang="es-ES" sz="3600" dirty="0">
              <a:solidFill>
                <a:srgbClr val="0070C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8B71B2-38DA-4C50-B460-E9C9A5320464}"/>
              </a:ext>
            </a:extLst>
          </p:cNvPr>
          <p:cNvSpPr txBox="1"/>
          <p:nvPr/>
        </p:nvSpPr>
        <p:spPr>
          <a:xfrm>
            <a:off x="843506" y="4913891"/>
            <a:ext cx="7150963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Objeto. </a:t>
            </a:r>
            <a:r>
              <a:rPr lang="es-ES" sz="4000" b="1" i="1" dirty="0">
                <a:solidFill>
                  <a:srgbClr val="00B050"/>
                </a:solidFill>
              </a:rPr>
              <a:t>P</a:t>
            </a:r>
            <a:r>
              <a:rPr kumimoji="0" lang="es-E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romover</a:t>
            </a:r>
            <a:r>
              <a:rPr kumimoji="0" lang="es-ES" sz="40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proteger y garantizar modalidades del derecho a participar en la vida política, administrativa, económica, social y cultural, y así mismo a controlar el poder político.</a:t>
            </a: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Cesap: Participación ciudadana es un derecho y un deber">
            <a:extLst>
              <a:ext uri="{FF2B5EF4-FFF2-40B4-BE49-F238E27FC236}">
                <a16:creationId xmlns:a16="http://schemas.microsoft.com/office/drawing/2014/main" id="{6D61925E-7E54-4495-AC15-3997CEE7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954" y="4834931"/>
            <a:ext cx="7150963" cy="499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2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AE58AB-0145-4B96-8DBD-0092C5D81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411" y="2107725"/>
            <a:ext cx="15594601" cy="5938995"/>
          </a:xfrm>
          <a:ln w="57150">
            <a:solidFill>
              <a:srgbClr val="0070C0"/>
            </a:solidFill>
          </a:ln>
        </p:spPr>
        <p:txBody>
          <a:bodyPr/>
          <a:lstStyle/>
          <a:p>
            <a:pPr marL="571500" indent="-571500" algn="just"/>
            <a:r>
              <a:rPr lang="es-ES" sz="2800" dirty="0"/>
              <a:t>Los planes de gestión de las instituciones públicas harán explícita la forma como se facilitará y promoverá la participación de las personas en los asuntos de su competencia.</a:t>
            </a:r>
          </a:p>
          <a:p>
            <a:pPr marL="571500" indent="-571500"/>
            <a:endParaRPr lang="es-ES" sz="2800" dirty="0"/>
          </a:p>
          <a:p>
            <a:pPr marL="571500" indent="-571500" algn="just"/>
            <a:r>
              <a:rPr lang="es-ES" sz="2800" dirty="0"/>
              <a:t>La rendición de cuentas es una expresión de control social que comprende acciones de petición de información y explicaciones, así como la evaluación de la gestión.</a:t>
            </a:r>
          </a:p>
          <a:p>
            <a:pPr marL="571500" indent="-571500" algn="just"/>
            <a:r>
              <a:rPr lang="es-ES" sz="2800" dirty="0"/>
              <a:t>El control social es el derecho y el deber de los ciudadanos a participar de manera individual o a través de sus organizaciones, redes sociales e instituciones, en la vigilancia de la gestión pública y sus resultados.</a:t>
            </a:r>
          </a:p>
          <a:p>
            <a:pPr marL="571500" indent="-571500" algn="just"/>
            <a:r>
              <a:rPr lang="es-ES" sz="2800" dirty="0"/>
              <a:t>El control social tiene por objeto el seguimiento y evaluación de las políticas públicas y a la gestión desarrollada por las autoridades públicas y por los particulares que ejerzan funciones públicas.</a:t>
            </a:r>
          </a:p>
          <a:p>
            <a:pPr marL="571500" indent="-571500" algn="just"/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Mecanismos jurídicos del control social para obtener información - Unidades  Tecnológicas de Santander">
            <a:extLst>
              <a:ext uri="{FF2B5EF4-FFF2-40B4-BE49-F238E27FC236}">
                <a16:creationId xmlns:a16="http://schemas.microsoft.com/office/drawing/2014/main" id="{32762337-16A4-4C7F-BA15-6319A2CA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43" y="7816920"/>
            <a:ext cx="3855039" cy="319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74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38F3D-28DD-44DA-863E-2ED6C61F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77" y="939800"/>
            <a:ext cx="11291324" cy="1544091"/>
          </a:xfrm>
        </p:spPr>
        <p:txBody>
          <a:bodyPr/>
          <a:lstStyle/>
          <a:p>
            <a:pPr algn="ctr"/>
            <a:r>
              <a:rPr lang="es-ES" sz="4400" b="1" dirty="0" smtClean="0">
                <a:solidFill>
                  <a:srgbClr val="7030A0"/>
                </a:solidFill>
              </a:rPr>
              <a:t>Resolución 2063 de 2017. Política de</a:t>
            </a:r>
            <a:br>
              <a:rPr lang="es-ES" sz="4400" b="1" dirty="0" smtClean="0">
                <a:solidFill>
                  <a:srgbClr val="7030A0"/>
                </a:solidFill>
              </a:rPr>
            </a:br>
            <a:r>
              <a:rPr lang="es-ES" sz="4400" b="1" dirty="0" smtClean="0">
                <a:solidFill>
                  <a:srgbClr val="7030A0"/>
                </a:solidFill>
              </a:rPr>
              <a:t>Participación social en Salud</a:t>
            </a:r>
            <a:r>
              <a:rPr lang="es-ES" sz="4800" dirty="0" smtClean="0">
                <a:solidFill>
                  <a:srgbClr val="7030A0"/>
                </a:solidFill>
              </a:rPr>
              <a:t>. </a:t>
            </a:r>
            <a:endParaRPr lang="es-ES" sz="4800" dirty="0">
              <a:solidFill>
                <a:srgbClr val="7030A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28F83A-C7AA-462A-A254-F4641A3D4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2812893"/>
            <a:ext cx="11345863" cy="78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21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38F3D-28DD-44DA-863E-2ED6C61F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b="1" dirty="0" smtClean="0">
                <a:solidFill>
                  <a:srgbClr val="7030A0"/>
                </a:solidFill>
              </a:rPr>
              <a:t>Resolución 2063 de 2017. Política de</a:t>
            </a:r>
            <a:br>
              <a:rPr lang="es-ES" sz="4400" b="1" dirty="0" smtClean="0">
                <a:solidFill>
                  <a:srgbClr val="7030A0"/>
                </a:solidFill>
              </a:rPr>
            </a:br>
            <a:r>
              <a:rPr lang="es-ES" sz="4400" b="1" dirty="0" smtClean="0">
                <a:solidFill>
                  <a:srgbClr val="7030A0"/>
                </a:solidFill>
              </a:rPr>
              <a:t>Participación social en Salud</a:t>
            </a:r>
            <a:r>
              <a:rPr lang="es-ES" sz="4800" dirty="0" smtClean="0">
                <a:solidFill>
                  <a:srgbClr val="7030A0"/>
                </a:solidFill>
              </a:rPr>
              <a:t>. </a:t>
            </a:r>
            <a:endParaRPr lang="es-ES" sz="4800" dirty="0">
              <a:solidFill>
                <a:srgbClr val="7030A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28F83A-C7AA-462A-A254-F4641A3D4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159443"/>
            <a:ext cx="13004800" cy="83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38F3D-28DD-44DA-863E-2ED6C61F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b="1" dirty="0" smtClean="0">
                <a:solidFill>
                  <a:srgbClr val="7030A0"/>
                </a:solidFill>
              </a:rPr>
              <a:t>Resolución 2063 de 2017. Política de</a:t>
            </a:r>
            <a:br>
              <a:rPr lang="es-ES" sz="4400" b="1" dirty="0" smtClean="0">
                <a:solidFill>
                  <a:srgbClr val="7030A0"/>
                </a:solidFill>
              </a:rPr>
            </a:br>
            <a:r>
              <a:rPr lang="es-ES" sz="4400" b="1" dirty="0" smtClean="0">
                <a:solidFill>
                  <a:srgbClr val="7030A0"/>
                </a:solidFill>
              </a:rPr>
              <a:t>Participación social en Salud</a:t>
            </a:r>
            <a:r>
              <a:rPr lang="es-ES" sz="4800" dirty="0" smtClean="0">
                <a:solidFill>
                  <a:srgbClr val="7030A0"/>
                </a:solidFill>
              </a:rPr>
              <a:t>. </a:t>
            </a:r>
            <a:endParaRPr lang="es-ES" sz="4800" dirty="0">
              <a:solidFill>
                <a:srgbClr val="7030A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28F83A-C7AA-462A-A254-F4641A3D4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138049"/>
            <a:ext cx="13030200" cy="801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38F3D-28DD-44DA-863E-2ED6C61F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b="1" dirty="0" smtClean="0">
                <a:solidFill>
                  <a:srgbClr val="7030A0"/>
                </a:solidFill>
              </a:rPr>
              <a:t>Resolución 2063 de 2017. Política de</a:t>
            </a:r>
            <a:br>
              <a:rPr lang="es-ES" sz="4400" b="1" dirty="0" smtClean="0">
                <a:solidFill>
                  <a:srgbClr val="7030A0"/>
                </a:solidFill>
              </a:rPr>
            </a:br>
            <a:r>
              <a:rPr lang="es-ES" sz="4400" b="1" dirty="0" smtClean="0">
                <a:solidFill>
                  <a:srgbClr val="7030A0"/>
                </a:solidFill>
              </a:rPr>
              <a:t>Participación social en Salud</a:t>
            </a:r>
            <a:r>
              <a:rPr lang="es-ES" sz="4800" dirty="0" smtClean="0">
                <a:solidFill>
                  <a:srgbClr val="7030A0"/>
                </a:solidFill>
              </a:rPr>
              <a:t>. </a:t>
            </a:r>
            <a:endParaRPr lang="es-ES" sz="4800" dirty="0">
              <a:solidFill>
                <a:srgbClr val="7030A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28F83A-C7AA-462A-A254-F4641A3D4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Ejes de la Política. 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3" y="3740727"/>
            <a:ext cx="12219708" cy="74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735426" cy="125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2"/>
          <p:cNvSpPr txBox="1"/>
          <p:nvPr/>
        </p:nvSpPr>
        <p:spPr>
          <a:xfrm>
            <a:off x="1149350" y="5154613"/>
            <a:ext cx="13793788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7200"/>
            </a:pPr>
            <a:r>
              <a:rPr lang="en-US" sz="7200" b="1">
                <a:solidFill>
                  <a:srgbClr val="164180"/>
                </a:solidFill>
              </a:rPr>
              <a:t>Gracias por su atención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320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/>
          </p:nvPr>
        </p:nvSpPr>
        <p:spPr>
          <a:xfrm>
            <a:off x="2323075" y="1086200"/>
            <a:ext cx="8168400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</a:pPr>
            <a:r>
              <a:rPr lang="en-US"/>
              <a:t>Orientación a la sesión</a:t>
            </a:r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1433079" y="3883363"/>
            <a:ext cx="9487470" cy="399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925" tIns="185925" rIns="185925" bIns="185925" anchor="t" anchorCtr="0">
            <a:noAutofit/>
          </a:bodyPr>
          <a:lstStyle/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 dirty="0"/>
              <a:t>- </a:t>
            </a:r>
            <a:r>
              <a:rPr lang="en-US" sz="3900" dirty="0" err="1"/>
              <a:t>Bienvenida</a:t>
            </a:r>
            <a:endParaRPr sz="3900" dirty="0"/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 dirty="0"/>
              <a:t>- </a:t>
            </a:r>
            <a:r>
              <a:rPr lang="en-US" sz="3900" dirty="0" err="1"/>
              <a:t>Objetivos</a:t>
            </a:r>
            <a:endParaRPr sz="3900" dirty="0"/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 dirty="0"/>
              <a:t>- </a:t>
            </a:r>
            <a:r>
              <a:rPr lang="en-US" sz="3900" dirty="0" err="1"/>
              <a:t>Presentaciòn</a:t>
            </a:r>
            <a:r>
              <a:rPr lang="en-US" sz="3900" dirty="0"/>
              <a:t> Modulo Control social</a:t>
            </a:r>
            <a:endParaRPr sz="3900" dirty="0"/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 dirty="0"/>
              <a:t>- Desarrollo </a:t>
            </a:r>
            <a:r>
              <a:rPr lang="en-US" sz="3900" dirty="0" err="1"/>
              <a:t>Sesiòn</a:t>
            </a:r>
            <a:r>
              <a:rPr lang="en-US" sz="3900" dirty="0"/>
              <a:t> 1 </a:t>
            </a:r>
            <a:endParaRPr sz="3900" dirty="0"/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 dirty="0"/>
              <a:t>-  </a:t>
            </a:r>
            <a:r>
              <a:rPr lang="en-US" sz="3900" dirty="0" err="1"/>
              <a:t>Cierre</a:t>
            </a:r>
            <a:r>
              <a:rPr lang="en-US" sz="3900" dirty="0"/>
              <a:t> </a:t>
            </a:r>
            <a:endParaRPr sz="39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C65DFB-2202-4A36-8EB3-713A1E63D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075" y="5878647"/>
            <a:ext cx="4875175" cy="39905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836539" y="2068713"/>
          <a:ext cx="12109649" cy="792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 de texto 6"/>
          <p:cNvSpPr txBox="1"/>
          <p:nvPr/>
        </p:nvSpPr>
        <p:spPr>
          <a:xfrm>
            <a:off x="2180835" y="8693152"/>
            <a:ext cx="3137892" cy="110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" altLang="en-US" sz="3294" b="1" kern="1200" dirty="0">
                <a:latin typeface="Arial Bold" panose="020B0604020202090204" charset="0"/>
                <a:cs typeface="Arial Bold" panose="020B0604020202090204" charset="0"/>
                <a:sym typeface="+mn-ea"/>
              </a:rPr>
              <a:t>EXIGIBILIDAD SOCIAL</a:t>
            </a:r>
          </a:p>
        </p:txBody>
      </p:sp>
      <p:sp>
        <p:nvSpPr>
          <p:cNvPr id="8" name="Llamada de flecha hacia arriba 7"/>
          <p:cNvSpPr/>
          <p:nvPr/>
        </p:nvSpPr>
        <p:spPr>
          <a:xfrm>
            <a:off x="2289790" y="7799290"/>
            <a:ext cx="2919111" cy="2195653"/>
          </a:xfrm>
          <a:prstGeom prst="upArrowCallout">
            <a:avLst/>
          </a:prstGeom>
          <a:noFill/>
          <a:ln w="762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ES" altLang="en-US" sz="2471" kern="1200">
              <a:solidFill>
                <a:srgbClr val="FFFFFF"/>
              </a:solidFill>
            </a:endParaRPr>
          </a:p>
        </p:txBody>
      </p:sp>
      <p:sp>
        <p:nvSpPr>
          <p:cNvPr id="6" name="Llamada de flecha hacia arriba 5"/>
          <p:cNvSpPr/>
          <p:nvPr/>
        </p:nvSpPr>
        <p:spPr>
          <a:xfrm>
            <a:off x="6431808" y="7799290"/>
            <a:ext cx="2919111" cy="2195653"/>
          </a:xfrm>
          <a:prstGeom prst="upArrowCallout">
            <a:avLst/>
          </a:prstGeom>
          <a:noFill/>
          <a:ln w="762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ES" altLang="en-US" sz="2471" kern="1200">
              <a:solidFill>
                <a:srgbClr val="FFFFFF"/>
              </a:solidFill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6323725" y="8693152"/>
            <a:ext cx="3135277" cy="110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" altLang="en-US" sz="3294" b="1" kern="1200" dirty="0">
                <a:latin typeface="Arial Bold" panose="020B0604020202090204" charset="0"/>
                <a:cs typeface="Arial Bold" panose="020B0604020202090204" charset="0"/>
                <a:sym typeface="+mn-ea"/>
              </a:rPr>
              <a:t>EXIGIBILIDAD POLITICA</a:t>
            </a:r>
          </a:p>
        </p:txBody>
      </p:sp>
      <p:sp>
        <p:nvSpPr>
          <p:cNvPr id="12" name="Llamada de flecha hacia arriba 11"/>
          <p:cNvSpPr/>
          <p:nvPr/>
        </p:nvSpPr>
        <p:spPr>
          <a:xfrm>
            <a:off x="10723747" y="7799290"/>
            <a:ext cx="3096925" cy="2195653"/>
          </a:xfrm>
          <a:prstGeom prst="upArrowCallout">
            <a:avLst/>
          </a:prstGeom>
          <a:noFill/>
          <a:ln w="762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ES" altLang="en-US" sz="2471" kern="1200">
              <a:solidFill>
                <a:srgbClr val="FFFFFF"/>
              </a:solidFill>
            </a:endParaRPr>
          </a:p>
        </p:txBody>
      </p:sp>
      <p:sp>
        <p:nvSpPr>
          <p:cNvPr id="14" name="Cuadro de texto 13"/>
          <p:cNvSpPr txBox="1"/>
          <p:nvPr/>
        </p:nvSpPr>
        <p:spPr>
          <a:xfrm>
            <a:off x="10722874" y="8693153"/>
            <a:ext cx="3097797" cy="100476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dist" fontAlgn="ctr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FontTx/>
              <a:buNone/>
            </a:pPr>
            <a:r>
              <a:rPr lang="es-ES" altLang="es-MX" sz="3294" b="1" kern="1200" dirty="0">
                <a:latin typeface="Arial Regular" panose="020B0604020202090204" charset="0"/>
                <a:cs typeface="Arial Regular" panose="020B0604020202090204" charset="0"/>
                <a:sym typeface="+mn-ea"/>
              </a:rPr>
              <a:t>EXIGIBILIDAD JURIDICA</a:t>
            </a:r>
            <a:r>
              <a:rPr lang="es-MX" sz="3294" b="1" kern="1200" dirty="0">
                <a:latin typeface="Arial Regular" panose="020B0604020202090204" charset="0"/>
                <a:cs typeface="Arial Regular" panose="020B0604020202090204" charset="0"/>
                <a:sym typeface="+mn-ea"/>
              </a:rPr>
              <a:t> </a:t>
            </a:r>
            <a:endParaRPr lang="es-MX" altLang="en-US" sz="3294" b="1" kern="1200" dirty="0">
              <a:latin typeface="Arial Regular" panose="020B0604020202090204" charset="0"/>
              <a:cs typeface="Arial Regular" panose="020B0604020202090204" charset="0"/>
              <a:sym typeface="+mn-ea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735" y="2069585"/>
            <a:ext cx="11327791" cy="1684874"/>
          </a:xfrm>
        </p:spPr>
        <p:txBody>
          <a:bodyPr/>
          <a:lstStyle/>
          <a:p>
            <a:r>
              <a:rPr lang="es-ES" altLang="en-US" b="1" dirty="0">
                <a:solidFill>
                  <a:srgbClr val="00B0F0"/>
                </a:solidFill>
                <a:latin typeface="Arial Bold" panose="020B0604020202090204" charset="0"/>
                <a:cs typeface="Arial Bold" panose="020B0604020202090204" charset="0"/>
              </a:rPr>
              <a:t>RECUENTO DE LA SESIÓN ANTERIOR TIPOS Y RUTAS DE LA EXIGIBILIDAD</a:t>
            </a:r>
          </a:p>
        </p:txBody>
      </p:sp>
    </p:spTree>
    <p:extLst>
      <p:ext uri="{BB962C8B-B14F-4D97-AF65-F5344CB8AC3E}">
        <p14:creationId xmlns:p14="http://schemas.microsoft.com/office/powerpoint/2010/main" val="109232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0614" y="2955168"/>
            <a:ext cx="13497295" cy="1256900"/>
          </a:xfrm>
        </p:spPr>
        <p:txBody>
          <a:bodyPr/>
          <a:lstStyle/>
          <a:p>
            <a:pPr algn="ctr"/>
            <a:r>
              <a:rPr lang="es-ES" sz="3844" dirty="0"/>
              <a:t>RUTA DE EXIGIBILIDAD DEL DERECHO A LA SALUD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5405" y="4211975"/>
            <a:ext cx="11548530" cy="57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70921" y="3938374"/>
            <a:ext cx="5588935" cy="612150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ct val="35000"/>
              </a:spcAft>
              <a:buNone/>
            </a:pPr>
            <a:r>
              <a:rPr lang="es-ES" altLang="zh-CN" sz="2745" dirty="0">
                <a:sym typeface="+mn-ea"/>
              </a:rPr>
              <a:t>1. </a:t>
            </a:r>
            <a:r>
              <a:rPr lang="zh-CN" altLang="en-US" sz="2745" dirty="0">
                <a:sym typeface="+mn-ea"/>
              </a:rPr>
              <a:t>Haga lectura del Caso que le correspondió</a:t>
            </a:r>
            <a:endParaRPr lang="zh-CN" altLang="en-US" sz="2745" dirty="0"/>
          </a:p>
          <a:p>
            <a:pPr marL="0" indent="0" algn="just">
              <a:lnSpc>
                <a:spcPct val="100000"/>
              </a:lnSpc>
              <a:spcAft>
                <a:spcPct val="35000"/>
              </a:spcAft>
              <a:buNone/>
            </a:pPr>
            <a:r>
              <a:rPr lang="es-ES" altLang="zh-CN" sz="2745" dirty="0">
                <a:sym typeface="+mn-ea"/>
              </a:rPr>
              <a:t>2. </a:t>
            </a:r>
            <a:r>
              <a:rPr lang="zh-CN" altLang="en-US" sz="2745" dirty="0">
                <a:sym typeface="+mn-ea"/>
              </a:rPr>
              <a:t> Aplique la ruta de exigibilidad de acuerdo a la información que se tiene del caso o adicionando información de forma propositiva</a:t>
            </a:r>
          </a:p>
          <a:p>
            <a:pPr marL="0" indent="0" algn="just">
              <a:lnSpc>
                <a:spcPct val="100000"/>
              </a:lnSpc>
              <a:spcAft>
                <a:spcPct val="35000"/>
              </a:spcAft>
              <a:buNone/>
            </a:pPr>
            <a:r>
              <a:rPr lang="es-ES" altLang="en-US" sz="2745" dirty="0">
                <a:solidFill>
                  <a:schemeClr val="tx1"/>
                </a:solidFill>
              </a:rPr>
              <a:t>3. Reflexione sobre el rol o responsabilidad institucional (promoverla, garantizar la, implementarla, socializarla, conocerla) frente a la exigibilidad del derecho a la salud 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70348" y="2158854"/>
            <a:ext cx="11156950" cy="101867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2471" kern="1200">
              <a:solidFill>
                <a:srgbClr val="FFFFFF"/>
              </a:solidFill>
            </a:endParaRPr>
          </a:p>
        </p:txBody>
      </p:sp>
      <p:sp>
        <p:nvSpPr>
          <p:cNvPr id="7" name="Título 1"/>
          <p:cNvSpPr txBox="1"/>
          <p:nvPr/>
        </p:nvSpPr>
        <p:spPr>
          <a:xfrm>
            <a:off x="825146" y="2158830"/>
            <a:ext cx="15594601" cy="104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5211" tIns="255211" rIns="255211" bIns="25521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 panose="020B0604020202090204"/>
              <a:buNone/>
              <a:defRPr sz="3115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buClr>
                <a:srgbClr val="000000"/>
              </a:buClr>
            </a:pPr>
            <a:r>
              <a:rPr lang="es-ES" altLang="en-US" sz="4276" dirty="0">
                <a:solidFill>
                  <a:srgbClr val="000000"/>
                </a:solidFill>
              </a:rPr>
              <a:t>Tarea </a:t>
            </a:r>
          </a:p>
        </p:txBody>
      </p:sp>
      <p:graphicFrame>
        <p:nvGraphicFramePr>
          <p:cNvPr id="11" name="Tabla 10"/>
          <p:cNvGraphicFramePr/>
          <p:nvPr>
            <p:custDataLst>
              <p:tags r:id="rId1"/>
            </p:custDataLst>
          </p:nvPr>
        </p:nvGraphicFramePr>
        <p:xfrm>
          <a:off x="6471903" y="3500813"/>
          <a:ext cx="9266370" cy="6762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1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altLang="en-US" sz="2200"/>
                        <a:t>RUTA</a:t>
                      </a:r>
                    </a:p>
                  </a:txBody>
                  <a:tcPr marL="125516" marR="125516" marT="62758" marB="6275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altLang="en-US" sz="2200"/>
                        <a:t>CASO</a:t>
                      </a:r>
                    </a:p>
                  </a:txBody>
                  <a:tcPr marL="125516" marR="125516" marT="62758" marB="627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altLang="en-US" sz="2200">
                          <a:sym typeface="+mn-ea"/>
                        </a:rPr>
                        <a:t>PASO 1. organización de la comunidad </a:t>
                      </a:r>
                    </a:p>
                    <a:p>
                      <a:pPr>
                        <a:buNone/>
                      </a:pPr>
                      <a:endParaRPr lang="es-ES" altLang="en-US" sz="2200">
                        <a:sym typeface="+mn-ea"/>
                      </a:endParaRPr>
                    </a:p>
                  </a:txBody>
                  <a:tcPr marL="125516" marR="125516" marT="62758" marB="6275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 sz="2200"/>
                    </a:p>
                  </a:txBody>
                  <a:tcPr marL="125516" marR="125516" marT="62758" marB="627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6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altLang="en-US" sz="2200">
                          <a:sym typeface="+mn-ea"/>
                        </a:rPr>
                        <a:t>PASO 2. Identificación del problema - análisis del contexto</a:t>
                      </a:r>
                    </a:p>
                    <a:p>
                      <a:pPr>
                        <a:buNone/>
                      </a:pPr>
                      <a:endParaRPr lang="es-ES" altLang="en-US" sz="2200">
                        <a:sym typeface="+mn-ea"/>
                      </a:endParaRPr>
                    </a:p>
                  </a:txBody>
                  <a:tcPr marL="125516" marR="125516" marT="62758" marB="6275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 sz="2200"/>
                    </a:p>
                  </a:txBody>
                  <a:tcPr marL="125516" marR="125516" marT="62758" marB="627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96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altLang="en-US" sz="2200">
                          <a:sym typeface="+mn-ea"/>
                        </a:rPr>
                        <a:t>PASO 3. Reconocimiento de los derechos y deberes y como se afectaron y cómo se protegen.</a:t>
                      </a:r>
                    </a:p>
                    <a:p>
                      <a:pPr>
                        <a:buNone/>
                      </a:pPr>
                      <a:endParaRPr lang="es-ES" altLang="en-US" sz="2200">
                        <a:sym typeface="+mn-ea"/>
                      </a:endParaRPr>
                    </a:p>
                  </a:txBody>
                  <a:tcPr marL="125516" marR="125516" marT="62758" marB="6275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 sz="2200"/>
                    </a:p>
                  </a:txBody>
                  <a:tcPr marL="125516" marR="125516" marT="62758" marB="627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9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altLang="en-US" sz="2200">
                          <a:sym typeface="+mn-ea"/>
                        </a:rPr>
                        <a:t>Paso 4. Reconocimiento de actores involucrados en la vulneración y en la garantía de los derechos</a:t>
                      </a:r>
                    </a:p>
                  </a:txBody>
                  <a:tcPr marL="125516" marR="125516" marT="62758" marB="6275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 sz="2200"/>
                    </a:p>
                  </a:txBody>
                  <a:tcPr marL="125516" marR="125516" marT="62758" marB="6275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964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 sz="22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s-ES" altLang="en-US" sz="2200">
                          <a:sym typeface="+mn-ea"/>
                        </a:rPr>
                        <a:t>Paso 5. Identificación del derecho vulnerado</a:t>
                      </a:r>
                    </a:p>
                    <a:p>
                      <a:pPr>
                        <a:buNone/>
                      </a:pPr>
                      <a:endParaRPr lang="es-ES" altLang="en-US" sz="2200">
                        <a:sym typeface="+mn-ea"/>
                      </a:endParaRPr>
                    </a:p>
                  </a:txBody>
                  <a:tcPr marL="125516" marR="125516" marT="62758" marB="6275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 sz="2200"/>
                    </a:p>
                  </a:txBody>
                  <a:tcPr marL="125516" marR="125516" marT="62758" marB="6275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1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altLang="en-US" sz="2200">
                          <a:sym typeface="+mn-ea"/>
                        </a:rPr>
                        <a:t>Paso 6. Tipo y acciones de exigibilidad.</a:t>
                      </a:r>
                    </a:p>
                  </a:txBody>
                  <a:tcPr marL="125516" marR="125516" marT="62758" marB="6275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 sz="2200"/>
                    </a:p>
                  </a:txBody>
                  <a:tcPr marL="125516" marR="125516" marT="62758" marB="6275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493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 sz="22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s-ES" altLang="en-US" sz="2200">
                          <a:sym typeface="+mn-ea"/>
                        </a:rPr>
                        <a:t>Paso 7. Acción de exigibilidad </a:t>
                      </a:r>
                    </a:p>
                  </a:txBody>
                  <a:tcPr marL="125516" marR="125516" marT="62758" marB="6275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 sz="2200"/>
                    </a:p>
                  </a:txBody>
                  <a:tcPr marL="125516" marR="125516" marT="62758" marB="6275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1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655f94089_0_800"/>
          <p:cNvSpPr txBox="1">
            <a:spLocks noGrp="1"/>
          </p:cNvSpPr>
          <p:nvPr>
            <p:ph type="title"/>
          </p:nvPr>
        </p:nvSpPr>
        <p:spPr>
          <a:xfrm>
            <a:off x="570475" y="1924400"/>
            <a:ext cx="11244000" cy="1397700"/>
          </a:xfrm>
          <a:prstGeom prst="rect">
            <a:avLst/>
          </a:prstGeom>
        </p:spPr>
        <p:txBody>
          <a:bodyPr spcFirstLastPara="1" wrap="square" lIns="185925" tIns="185925" rIns="185925" bIns="18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MÓDULOS DE CAPACITACIÓN </a:t>
            </a:r>
            <a:endParaRPr b="1"/>
          </a:p>
        </p:txBody>
      </p:sp>
      <p:grpSp>
        <p:nvGrpSpPr>
          <p:cNvPr id="204" name="Google Shape;204;ge655f94089_0_800"/>
          <p:cNvGrpSpPr/>
          <p:nvPr/>
        </p:nvGrpSpPr>
        <p:grpSpPr>
          <a:xfrm>
            <a:off x="0" y="4295971"/>
            <a:ext cx="4990406" cy="5993286"/>
            <a:chOff x="0" y="107485"/>
            <a:chExt cx="2726700" cy="3274662"/>
          </a:xfrm>
        </p:grpSpPr>
        <p:sp>
          <p:nvSpPr>
            <p:cNvPr id="205" name="Google Shape;205;ge655f94089_0_800"/>
            <p:cNvSpPr/>
            <p:nvPr/>
          </p:nvSpPr>
          <p:spPr>
            <a:xfrm>
              <a:off x="0" y="107485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167325" tIns="167325" rIns="167325" bIns="1673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Política de Participación Social en Salud</a:t>
              </a:r>
              <a:endPara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" name="Google Shape;206;ge655f94089_0_800"/>
            <p:cNvSpPr txBox="1"/>
            <p:nvPr/>
          </p:nvSpPr>
          <p:spPr>
            <a:xfrm>
              <a:off x="410850" y="766446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325" tIns="167325" rIns="167325" bIns="1673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latin typeface="Roboto"/>
                  <a:ea typeface="Roboto"/>
                  <a:cs typeface="Roboto"/>
                  <a:sym typeface="Roboto"/>
                </a:rPr>
                <a:t>SESIÓN 1</a:t>
              </a:r>
              <a:endParaRPr sz="2000" b="1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Roboto"/>
                <a:buChar char="-"/>
              </a:pPr>
              <a:r>
                <a:rPr lang="en-US" sz="1900">
                  <a:latin typeface="Roboto"/>
                  <a:ea typeface="Roboto"/>
                  <a:cs typeface="Roboto"/>
                  <a:sym typeface="Roboto"/>
                </a:rPr>
                <a:t>Aspectos generales de la PPSS</a:t>
              </a:r>
              <a:endParaRPr sz="19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Roboto"/>
                <a:buChar char="-"/>
              </a:pPr>
              <a:r>
                <a:rPr lang="en-US" sz="1900">
                  <a:latin typeface="Roboto"/>
                  <a:ea typeface="Roboto"/>
                  <a:cs typeface="Roboto"/>
                  <a:sym typeface="Roboto"/>
                </a:rPr>
                <a:t>Concepción de la participación </a:t>
              </a:r>
              <a:endParaRPr sz="19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Roboto"/>
                <a:buChar char="-"/>
              </a:pPr>
              <a:r>
                <a:rPr lang="en-US" sz="1900">
                  <a:latin typeface="Roboto"/>
                  <a:ea typeface="Roboto"/>
                  <a:cs typeface="Roboto"/>
                  <a:sym typeface="Roboto"/>
                </a:rPr>
                <a:t>Concepto de Salud</a:t>
              </a:r>
              <a:endParaRPr sz="19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Roboto"/>
                <a:buChar char="-"/>
              </a:pPr>
              <a:r>
                <a:rPr lang="en-US" sz="1900">
                  <a:latin typeface="Roboto"/>
                  <a:ea typeface="Roboto"/>
                  <a:cs typeface="Roboto"/>
                  <a:sym typeface="Roboto"/>
                </a:rPr>
                <a:t>Propósito de la PPSS</a:t>
              </a:r>
              <a:endParaRPr sz="19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Roboto"/>
                <a:buChar char="-"/>
              </a:pPr>
              <a:r>
                <a:rPr lang="en-US" sz="1900">
                  <a:latin typeface="Roboto"/>
                  <a:ea typeface="Roboto"/>
                  <a:cs typeface="Roboto"/>
                  <a:sym typeface="Roboto"/>
                </a:rPr>
                <a:t>Objetivos de la PPSS</a:t>
              </a:r>
              <a:endParaRPr sz="19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Roboto"/>
                <a:buChar char="-"/>
              </a:pPr>
              <a:r>
                <a:rPr lang="en-US" sz="1900">
                  <a:latin typeface="Roboto"/>
                  <a:ea typeface="Roboto"/>
                  <a:cs typeface="Roboto"/>
                  <a:sym typeface="Roboto"/>
                </a:rPr>
                <a:t>Ejes y Lineas de obligatorio cumplimiento</a:t>
              </a:r>
              <a:endParaRPr sz="19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Roboto"/>
                <a:buChar char="-"/>
              </a:pPr>
              <a:r>
                <a:rPr lang="en-US" sz="1900">
                  <a:latin typeface="Roboto"/>
                  <a:ea typeface="Roboto"/>
                  <a:cs typeface="Roboto"/>
                  <a:sym typeface="Roboto"/>
                </a:rPr>
                <a:t>Discusión</a:t>
              </a:r>
              <a:endParaRPr sz="19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7" name="Google Shape;207;ge655f94089_0_800"/>
          <p:cNvGrpSpPr/>
          <p:nvPr/>
        </p:nvGrpSpPr>
        <p:grpSpPr>
          <a:xfrm>
            <a:off x="4142521" y="4295579"/>
            <a:ext cx="4651087" cy="5993678"/>
            <a:chOff x="2263425" y="107270"/>
            <a:chExt cx="2541300" cy="3274876"/>
          </a:xfrm>
        </p:grpSpPr>
        <p:sp>
          <p:nvSpPr>
            <p:cNvPr id="208" name="Google Shape;208;ge655f94089_0_800"/>
            <p:cNvSpPr/>
            <p:nvPr/>
          </p:nvSpPr>
          <p:spPr>
            <a:xfrm>
              <a:off x="2263425" y="107270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67325" tIns="167325" rIns="167325" bIns="1673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Exigibilidad del Derecho a la Salud</a:t>
              </a:r>
              <a:endPara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ge655f94089_0_800"/>
            <p:cNvSpPr txBox="1"/>
            <p:nvPr/>
          </p:nvSpPr>
          <p:spPr>
            <a:xfrm>
              <a:off x="2512202" y="766446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325" tIns="167325" rIns="167325" bIns="1673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latin typeface="Roboto"/>
                  <a:ea typeface="Roboto"/>
                  <a:cs typeface="Roboto"/>
                  <a:sym typeface="Roboto"/>
                </a:rPr>
                <a:t>SESIÓN 1</a:t>
              </a:r>
              <a:r>
                <a:rPr lang="en-US" sz="400" b="1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400">
                  <a:latin typeface="Roboto"/>
                  <a:ea typeface="Roboto"/>
                  <a:cs typeface="Roboto"/>
                  <a:sym typeface="Roboto"/>
                </a:rPr>
                <a:t>1 1</a:t>
              </a:r>
              <a:endParaRPr sz="4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900"/>
                <a:buChar char="-"/>
              </a:pPr>
              <a:r>
                <a:rPr lang="en-US" sz="1900">
                  <a:solidFill>
                    <a:schemeClr val="dk2"/>
                  </a:solidFill>
                </a:rPr>
                <a:t>Dignidad y Derechos</a:t>
              </a:r>
              <a:endParaRPr sz="1900">
                <a:solidFill>
                  <a:schemeClr val="dk2"/>
                </a:solidFill>
              </a:endParaRPr>
            </a:p>
            <a:p>
              <a:pPr marL="45720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900"/>
                <a:buChar char="-"/>
              </a:pPr>
              <a:r>
                <a:rPr lang="en-US" sz="1900">
                  <a:solidFill>
                    <a:schemeClr val="dk2"/>
                  </a:solidFill>
                </a:rPr>
                <a:t>Vulneración del derecho </a:t>
              </a:r>
              <a:endParaRPr sz="1900">
                <a:solidFill>
                  <a:schemeClr val="dk2"/>
                </a:solidFill>
              </a:endParaRPr>
            </a:p>
            <a:p>
              <a:pPr marL="45720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900"/>
                <a:buChar char="-"/>
              </a:pPr>
              <a:r>
                <a:rPr lang="en-US" sz="1900">
                  <a:solidFill>
                    <a:schemeClr val="dk2"/>
                  </a:solidFill>
                </a:rPr>
                <a:t>Concepto de exigibilidad</a:t>
              </a:r>
              <a:endParaRPr sz="2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latin typeface="Roboto"/>
                  <a:ea typeface="Roboto"/>
                  <a:cs typeface="Roboto"/>
                  <a:sym typeface="Roboto"/>
                </a:rPr>
                <a:t>SESIÓN 2 </a:t>
              </a:r>
              <a:endParaRPr sz="2200" b="1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900"/>
                <a:buChar char="-"/>
              </a:pPr>
              <a:r>
                <a:rPr lang="en-US" sz="1900">
                  <a:solidFill>
                    <a:schemeClr val="dk2"/>
                  </a:solidFill>
                </a:rPr>
                <a:t>Tipos de exigibilidad</a:t>
              </a:r>
              <a:endParaRPr sz="1900">
                <a:solidFill>
                  <a:schemeClr val="dk2"/>
                </a:solidFill>
              </a:endParaRPr>
            </a:p>
            <a:p>
              <a:pPr marL="45720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900"/>
                <a:buChar char="-"/>
              </a:pPr>
              <a:r>
                <a:rPr lang="en-US" sz="1900">
                  <a:solidFill>
                    <a:schemeClr val="dk2"/>
                  </a:solidFill>
                </a:rPr>
                <a:t>Ruta para la exigibilidad</a:t>
              </a:r>
              <a:endParaRPr sz="1900">
                <a:solidFill>
                  <a:schemeClr val="dk2"/>
                </a:solidFill>
              </a:endParaRPr>
            </a:p>
            <a:p>
              <a:pPr marL="45720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900"/>
                <a:buChar char="-"/>
              </a:pPr>
              <a:r>
                <a:rPr lang="en-US" sz="1900">
                  <a:solidFill>
                    <a:schemeClr val="dk2"/>
                  </a:solidFill>
                </a:rPr>
                <a:t>Discusión frente a lo que implica ser garantes del derecho. Estudio de caso</a:t>
              </a:r>
              <a:endParaRPr sz="1900">
                <a:solidFill>
                  <a:schemeClr val="dk2"/>
                </a:solidFill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</a:endParaRPr>
            </a:p>
            <a:p>
              <a:pPr marL="457200" marR="0" lvl="0" indent="-3556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endParaRPr sz="2000">
                <a:solidFill>
                  <a:schemeClr val="dk2"/>
                </a:solidFill>
              </a:endParaRPr>
            </a:p>
          </p:txBody>
        </p:sp>
      </p:grpSp>
      <p:grpSp>
        <p:nvGrpSpPr>
          <p:cNvPr id="210" name="Google Shape;210;ge655f94089_0_800"/>
          <p:cNvGrpSpPr/>
          <p:nvPr/>
        </p:nvGrpSpPr>
        <p:grpSpPr>
          <a:xfrm>
            <a:off x="7924718" y="4295579"/>
            <a:ext cx="4651087" cy="5993675"/>
            <a:chOff x="4329974" y="107270"/>
            <a:chExt cx="2541300" cy="3274875"/>
          </a:xfrm>
        </p:grpSpPr>
        <p:sp>
          <p:nvSpPr>
            <p:cNvPr id="211" name="Google Shape;211;ge655f94089_0_800"/>
            <p:cNvSpPr/>
            <p:nvPr/>
          </p:nvSpPr>
          <p:spPr>
            <a:xfrm>
              <a:off x="4329974" y="107270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167325" tIns="167325" rIns="167325" bIns="1673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Control Social</a:t>
              </a:r>
              <a:endPara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ge655f94089_0_800"/>
            <p:cNvSpPr txBox="1"/>
            <p:nvPr/>
          </p:nvSpPr>
          <p:spPr>
            <a:xfrm>
              <a:off x="4472257" y="766445"/>
              <a:ext cx="22683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325" tIns="167325" rIns="167325" bIns="1673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Roboto"/>
                  <a:ea typeface="Roboto"/>
                  <a:cs typeface="Roboto"/>
                  <a:sym typeface="Roboto"/>
                </a:rPr>
                <a:t>S</a:t>
              </a:r>
              <a:r>
                <a:rPr lang="en-US" sz="1800" b="1">
                  <a:latin typeface="Roboto"/>
                  <a:ea typeface="Roboto"/>
                  <a:cs typeface="Roboto"/>
                  <a:sym typeface="Roboto"/>
                </a:rPr>
                <a:t>ESIÓN 1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Roboto"/>
                <a:buChar char="-"/>
              </a:pPr>
              <a:r>
                <a:rPr lang="en-US" sz="1800">
                  <a:latin typeface="Roboto"/>
                  <a:ea typeface="Roboto"/>
                  <a:cs typeface="Roboto"/>
                  <a:sym typeface="Roboto"/>
                </a:rPr>
                <a:t>Aspectos Normativos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Roboto"/>
                <a:buChar char="-"/>
              </a:pPr>
              <a:r>
                <a:rPr lang="en-US" sz="1800">
                  <a:latin typeface="Roboto"/>
                  <a:ea typeface="Roboto"/>
                  <a:cs typeface="Roboto"/>
                  <a:sym typeface="Roboto"/>
                </a:rPr>
                <a:t>Concepto control social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Roboto"/>
                  <a:ea typeface="Roboto"/>
                  <a:cs typeface="Roboto"/>
                  <a:sym typeface="Roboto"/>
                </a:rPr>
                <a:t>SESIÓN 2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Roboto"/>
                <a:buChar char="-"/>
              </a:pPr>
              <a:r>
                <a:rPr lang="en-US" sz="1800">
                  <a:latin typeface="Roboto"/>
                  <a:ea typeface="Roboto"/>
                  <a:cs typeface="Roboto"/>
                  <a:sym typeface="Roboto"/>
                </a:rPr>
                <a:t>Ruta metodológica para el ejercicio de control social 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Roboto"/>
                <a:buChar char="-"/>
              </a:pPr>
              <a:r>
                <a:rPr lang="en-US" sz="1800">
                  <a:latin typeface="Roboto"/>
                  <a:ea typeface="Roboto"/>
                  <a:cs typeface="Roboto"/>
                  <a:sym typeface="Roboto"/>
                </a:rPr>
                <a:t>Conceptos básicos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Roboto"/>
                <a:buChar char="-"/>
              </a:pPr>
              <a:r>
                <a:rPr lang="en-US" sz="1800">
                  <a:latin typeface="Roboto"/>
                  <a:ea typeface="Roboto"/>
                  <a:cs typeface="Roboto"/>
                  <a:sym typeface="Roboto"/>
                </a:rPr>
                <a:t>Rendición de cuentas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Roboto"/>
                <a:buChar char="-"/>
              </a:pPr>
              <a:r>
                <a:rPr lang="en-US" sz="1800">
                  <a:latin typeface="Roboto"/>
                  <a:ea typeface="Roboto"/>
                  <a:cs typeface="Roboto"/>
                  <a:sym typeface="Roboto"/>
                </a:rPr>
                <a:t>Estudio de caso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Roboto"/>
                  <a:ea typeface="Roboto"/>
                  <a:cs typeface="Roboto"/>
                  <a:sym typeface="Roboto"/>
                </a:rPr>
                <a:t>SESIÓN 3.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429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Roboto"/>
                <a:buChar char="-"/>
              </a:pPr>
              <a:r>
                <a:rPr lang="en-US" sz="1800">
                  <a:latin typeface="Roboto"/>
                  <a:ea typeface="Roboto"/>
                  <a:cs typeface="Roboto"/>
                  <a:sym typeface="Roboto"/>
                </a:rPr>
                <a:t>Aspectos estratégicos y operativos del control social. Tareas de la institucionalidad para garantizar y promocionar un ejercicio del control social. 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429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Roboto"/>
                <a:buChar char="-"/>
              </a:pPr>
              <a:r>
                <a:rPr lang="en-US" sz="1800">
                  <a:latin typeface="Roboto"/>
                  <a:ea typeface="Roboto"/>
                  <a:cs typeface="Roboto"/>
                  <a:sym typeface="Roboto"/>
                </a:rPr>
                <a:t>Paralelo de las responsabilidades de cada uno (actor institucional /actor comunitario)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3" name="Google Shape;213;ge655f94089_0_800"/>
          <p:cNvGrpSpPr/>
          <p:nvPr/>
        </p:nvGrpSpPr>
        <p:grpSpPr>
          <a:xfrm>
            <a:off x="11707312" y="4295579"/>
            <a:ext cx="4651087" cy="5993678"/>
            <a:chOff x="6396739" y="107270"/>
            <a:chExt cx="2541300" cy="3274876"/>
          </a:xfrm>
        </p:grpSpPr>
        <p:sp>
          <p:nvSpPr>
            <p:cNvPr id="214" name="Google Shape;214;ge655f94089_0_800"/>
            <p:cNvSpPr/>
            <p:nvPr/>
          </p:nvSpPr>
          <p:spPr>
            <a:xfrm>
              <a:off x="6396739" y="107270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167325" tIns="167325" rIns="167325" bIns="1673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Planeación participativa</a:t>
              </a:r>
              <a:endPara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ge655f94089_0_800"/>
            <p:cNvSpPr txBox="1"/>
            <p:nvPr/>
          </p:nvSpPr>
          <p:spPr>
            <a:xfrm>
              <a:off x="6714905" y="766446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325" tIns="167325" rIns="167325" bIns="1673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latin typeface="Roboto"/>
                  <a:ea typeface="Roboto"/>
                  <a:cs typeface="Roboto"/>
                  <a:sym typeface="Roboto"/>
                </a:rPr>
                <a:t>SESIÓN 1</a:t>
              </a:r>
              <a:endParaRPr sz="2000" b="1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556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2000"/>
                <a:buFont typeface="Roboto"/>
                <a:buChar char="-"/>
              </a:pPr>
              <a:r>
                <a:rPr lang="en-US" sz="2000">
                  <a:latin typeface="Roboto"/>
                  <a:ea typeface="Roboto"/>
                  <a:cs typeface="Roboto"/>
                  <a:sym typeface="Roboto"/>
                </a:rPr>
                <a:t>Aspectos normativos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556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2000"/>
                <a:buFont typeface="Roboto"/>
                <a:buChar char="-"/>
              </a:pPr>
              <a:r>
                <a:rPr lang="en-US" sz="2000">
                  <a:latin typeface="Roboto"/>
                  <a:ea typeface="Roboto"/>
                  <a:cs typeface="Roboto"/>
                  <a:sym typeface="Roboto"/>
                </a:rPr>
                <a:t>Concepto de planeación social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556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2000"/>
                <a:buFont typeface="Roboto"/>
                <a:buChar char="-"/>
              </a:pPr>
              <a:r>
                <a:rPr lang="en-US" sz="2000">
                  <a:latin typeface="Roboto"/>
                  <a:ea typeface="Roboto"/>
                  <a:cs typeface="Roboto"/>
                  <a:sym typeface="Roboto"/>
                </a:rPr>
                <a:t>Ruta para la planeación social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517F4-E897-49C3-95BE-EAF32281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177" y="1295197"/>
            <a:ext cx="9069913" cy="1397700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dirty="0"/>
              <a:t>Modulo Control Social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7D9B35-D95B-4ABF-B1E5-9F57E6270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177" y="4180114"/>
            <a:ext cx="12115591" cy="4072040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SESION 1. 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b="1" dirty="0"/>
              <a:t>GARANTIA DEL DERECHO AL CONTROL SOCIAL DESDE EL ACTOR INSTITUCIONAL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1FBC26-F889-4E05-B579-B16476E5B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972" y="7570974"/>
            <a:ext cx="7664892" cy="337890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493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A204D-EE59-45D9-9A37-9195A1D2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614" y="1033940"/>
            <a:ext cx="3844769" cy="13977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s-ES" dirty="0"/>
              <a:t>Objetivos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B4E533-26D2-435F-B315-E8AD8C74D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7543" y="2812893"/>
            <a:ext cx="13559246" cy="748063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1. </a:t>
            </a:r>
            <a:r>
              <a:rPr lang="es-ES" sz="3600" dirty="0"/>
              <a:t>Brindar elementos situacionales y normativos para la comprensión de la importancia de la garantía del derecho al ejercicio del control social por parte de las instituciones de salud. </a:t>
            </a:r>
          </a:p>
          <a:p>
            <a:pPr marL="0" indent="0">
              <a:buNone/>
            </a:pPr>
            <a:endParaRPr lang="es-ES" sz="3600" dirty="0"/>
          </a:p>
          <a:p>
            <a:pPr marL="0" indent="0" algn="just">
              <a:buNone/>
            </a:pPr>
            <a:r>
              <a:rPr lang="es-ES" sz="3600" dirty="0"/>
              <a:t>2. Fortalecer el desarrollo del control social en las instituciones de salud, en cumplimiento de las leyes y normas que la orientan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733348-E3FC-4669-B943-F218CF25B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595" y="7014457"/>
            <a:ext cx="4355919" cy="435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2A544-B9D3-4699-9C58-2CD165E5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72" y="1295197"/>
            <a:ext cx="4367284" cy="13977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s-ES" dirty="0"/>
              <a:t>Contenido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2A9163-F9B6-42D1-87F1-DCCC98A8B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2701" y="3464118"/>
            <a:ext cx="9592427" cy="5625713"/>
          </a:xfrm>
          <a:ln>
            <a:solidFill>
              <a:srgbClr val="FF0000"/>
            </a:solidFill>
          </a:ln>
        </p:spPr>
        <p:txBody>
          <a:bodyPr/>
          <a:lstStyle/>
          <a:p>
            <a:pPr marL="742950" indent="-742950" algn="just">
              <a:buAutoNum type="arabicPeriod"/>
            </a:pPr>
            <a:r>
              <a:rPr lang="es-ES" dirty="0"/>
              <a:t>Problemáticas y debilidades institucionales.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2. Contexto Normativo</a:t>
            </a:r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3. Aportes para la implementación del control social desde la institucionalidad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389EA4-3BE0-46C6-8F2F-2B7D29B82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067" y="4037889"/>
            <a:ext cx="3997235" cy="37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465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e62bf68-6c03-4585-8a7b-0b8bdcf45bd6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Simple Light">
  <a:themeElements>
    <a:clrScheme name="Personalizar 1">
      <a:dk1>
        <a:srgbClr val="0000FF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26F36F8D4988B468DF9EA1CC09DE01E" ma:contentTypeVersion="10" ma:contentTypeDescription="Crear nuevo documento." ma:contentTypeScope="" ma:versionID="2afd02e90e752601d4d4bd897f7b6a17">
  <xsd:schema xmlns:xsd="http://www.w3.org/2001/XMLSchema" xmlns:xs="http://www.w3.org/2001/XMLSchema" xmlns:p="http://schemas.microsoft.com/office/2006/metadata/properties" xmlns:ns2="67afa79c-f956-469a-b2a2-3987b937b82c" xmlns:ns3="40318a90-4da4-4441-9e0e-6dfa669c7e2f" targetNamespace="http://schemas.microsoft.com/office/2006/metadata/properties" ma:root="true" ma:fieldsID="97a72296b6ce8ea180064a32a7c821f7" ns2:_="" ns3:_="">
    <xsd:import namespace="67afa79c-f956-469a-b2a2-3987b937b82c"/>
    <xsd:import namespace="40318a90-4da4-4441-9e0e-6dfa669c7e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fa79c-f956-469a-b2a2-3987b937b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18a90-4da4-4441-9e0e-6dfa669c7e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200F01-231F-445B-B00E-916C94B2641C}"/>
</file>

<file path=customXml/itemProps2.xml><?xml version="1.0" encoding="utf-8"?>
<ds:datastoreItem xmlns:ds="http://schemas.openxmlformats.org/officeDocument/2006/customXml" ds:itemID="{E9590B23-C5CA-4A24-8D76-36864DC1DF76}"/>
</file>

<file path=customXml/itemProps3.xml><?xml version="1.0" encoding="utf-8"?>
<ds:datastoreItem xmlns:ds="http://schemas.openxmlformats.org/officeDocument/2006/customXml" ds:itemID="{EB236466-386C-4F8A-853E-F974A67C2A46}"/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1077</Words>
  <Application>Microsoft Office PowerPoint</Application>
  <PresentationFormat>Personalizado</PresentationFormat>
  <Paragraphs>113</Paragraphs>
  <Slides>19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Arial</vt:lpstr>
      <vt:lpstr>Arial Bold</vt:lpstr>
      <vt:lpstr>Arial Regular</vt:lpstr>
      <vt:lpstr>Roboto</vt:lpstr>
      <vt:lpstr>Simple Light</vt:lpstr>
      <vt:lpstr>1_Simple Light</vt:lpstr>
      <vt:lpstr>2_Simple Light</vt:lpstr>
      <vt:lpstr>3_Simple Light</vt:lpstr>
      <vt:lpstr>4_Simple Light</vt:lpstr>
      <vt:lpstr>5_Simple Light</vt:lpstr>
      <vt:lpstr>Presentación de PowerPoint</vt:lpstr>
      <vt:lpstr>Orientación a la sesión</vt:lpstr>
      <vt:lpstr>RECUENTO DE LA SESIÓN ANTERIOR TIPOS Y RUTAS DE LA EXIGIBILIDAD</vt:lpstr>
      <vt:lpstr>RUTA DE EXIGIBILIDAD DEL DERECHO A LA SALUD</vt:lpstr>
      <vt:lpstr>Presentación de PowerPoint</vt:lpstr>
      <vt:lpstr>MÓDULOS DE CAPACITACIÓN </vt:lpstr>
      <vt:lpstr>Modulo Control Social</vt:lpstr>
      <vt:lpstr>Objetivos</vt:lpstr>
      <vt:lpstr>Contenido</vt:lpstr>
      <vt:lpstr>Refuerzo  Conceptual</vt:lpstr>
      <vt:lpstr>Presentación de PowerPoint</vt:lpstr>
      <vt:lpstr>CAPÍTULO II Garantía y mecanismos de protección del derecho fundamental a la salud </vt:lpstr>
      <vt:lpstr>Ley 1757 DE 2015…“Por la cual se dictan” disposiciones en materia de promoción y protección del derecho a la participación democrática</vt:lpstr>
      <vt:lpstr>Presentación de PowerPoint</vt:lpstr>
      <vt:lpstr>Resolución 2063 de 2017. Política de Participación social en Salud. </vt:lpstr>
      <vt:lpstr>Resolución 2063 de 2017. Política de Participación social en Salud. </vt:lpstr>
      <vt:lpstr>Resolución 2063 de 2017. Política de Participación social en Salud. </vt:lpstr>
      <vt:lpstr>Resolución 2063 de 2017. Política de Participación social en Salud.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MICB</cp:lastModifiedBy>
  <cp:revision>12</cp:revision>
  <dcterms:created xsi:type="dcterms:W3CDTF">2020-05-22T14:08:13Z</dcterms:created>
  <dcterms:modified xsi:type="dcterms:W3CDTF">2021-10-01T16:36:26Z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0x010100326F36F8D4988B468DF9EA1CC09DE01E</vt:lpwstr>
  </property>
</Properties>
</file>